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63" r:id="rId2"/>
    <p:sldId id="262" r:id="rId3"/>
    <p:sldId id="277" r:id="rId4"/>
    <p:sldId id="316" r:id="rId5"/>
    <p:sldId id="318" r:id="rId6"/>
    <p:sldId id="319" r:id="rId7"/>
    <p:sldId id="320" r:id="rId8"/>
    <p:sldId id="342" r:id="rId9"/>
    <p:sldId id="341" r:id="rId10"/>
    <p:sldId id="340" r:id="rId11"/>
    <p:sldId id="322" r:id="rId12"/>
    <p:sldId id="265" r:id="rId13"/>
    <p:sldId id="323" r:id="rId14"/>
    <p:sldId id="324" r:id="rId15"/>
    <p:sldId id="321" r:id="rId16"/>
    <p:sldId id="325" r:id="rId17"/>
    <p:sldId id="326" r:id="rId18"/>
    <p:sldId id="327" r:id="rId19"/>
    <p:sldId id="328" r:id="rId20"/>
    <p:sldId id="345" r:id="rId21"/>
    <p:sldId id="344" r:id="rId22"/>
    <p:sldId id="329" r:id="rId23"/>
    <p:sldId id="330" r:id="rId24"/>
    <p:sldId id="333" r:id="rId25"/>
    <p:sldId id="332" r:id="rId26"/>
    <p:sldId id="331" r:id="rId27"/>
    <p:sldId id="334" r:id="rId28"/>
    <p:sldId id="335" r:id="rId29"/>
    <p:sldId id="336" r:id="rId30"/>
    <p:sldId id="337" r:id="rId31"/>
    <p:sldId id="338" r:id="rId32"/>
    <p:sldId id="339" r:id="rId33"/>
    <p:sldId id="317" r:id="rId34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B44A812-9A3B-6B43-AEA5-985530975267}">
          <p14:sldIdLst>
            <p14:sldId id="263"/>
            <p14:sldId id="262"/>
            <p14:sldId id="277"/>
            <p14:sldId id="316"/>
            <p14:sldId id="318"/>
            <p14:sldId id="319"/>
            <p14:sldId id="320"/>
            <p14:sldId id="342"/>
            <p14:sldId id="341"/>
            <p14:sldId id="340"/>
            <p14:sldId id="322"/>
            <p14:sldId id="265"/>
            <p14:sldId id="323"/>
            <p14:sldId id="324"/>
            <p14:sldId id="321"/>
            <p14:sldId id="325"/>
            <p14:sldId id="326"/>
            <p14:sldId id="327"/>
            <p14:sldId id="328"/>
            <p14:sldId id="345"/>
            <p14:sldId id="344"/>
            <p14:sldId id="329"/>
            <p14:sldId id="330"/>
            <p14:sldId id="333"/>
            <p14:sldId id="332"/>
            <p14:sldId id="331"/>
            <p14:sldId id="334"/>
            <p14:sldId id="335"/>
            <p14:sldId id="336"/>
            <p14:sldId id="337"/>
            <p14:sldId id="338"/>
            <p14:sldId id="339"/>
            <p14:sldId id="3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B0A0"/>
    <a:srgbClr val="72B0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6"/>
    <p:restoredTop sz="83371"/>
  </p:normalViewPr>
  <p:slideViewPr>
    <p:cSldViewPr snapToObjects="1">
      <p:cViewPr varScale="1">
        <p:scale>
          <a:sx n="130" d="100"/>
          <a:sy n="130" d="100"/>
        </p:scale>
        <p:origin x="188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008E44-3B38-2948-A2BF-4393F41FE2E7}" type="doc">
      <dgm:prSet loTypeId="urn:microsoft.com/office/officeart/2005/8/layout/hierarchy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6CC29D-C3EE-5C43-8C1C-B958AFE23F1E}">
      <dgm:prSet phldrT="[Text]"/>
      <dgm:spPr/>
      <dgm:t>
        <a:bodyPr/>
        <a:lstStyle/>
        <a:p>
          <a:pPr rtl="0"/>
          <a:r>
            <a:rPr lang="en-US" dirty="0"/>
            <a:t>Low Temperature?</a:t>
          </a:r>
        </a:p>
      </dgm:t>
    </dgm:pt>
    <dgm:pt modelId="{2B55B1F0-E54C-174B-B31E-375730E87AF3}" type="parTrans" cxnId="{5AF149C7-B4F1-8041-99B6-022C85649FAE}">
      <dgm:prSet/>
      <dgm:spPr/>
      <dgm:t>
        <a:bodyPr/>
        <a:lstStyle/>
        <a:p>
          <a:endParaRPr lang="en-US"/>
        </a:p>
      </dgm:t>
    </dgm:pt>
    <dgm:pt modelId="{B1604BE6-B9FD-6947-8344-B3FAB145019C}" type="sibTrans" cxnId="{5AF149C7-B4F1-8041-99B6-022C85649FAE}">
      <dgm:prSet/>
      <dgm:spPr/>
      <dgm:t>
        <a:bodyPr/>
        <a:lstStyle/>
        <a:p>
          <a:endParaRPr lang="en-US"/>
        </a:p>
      </dgm:t>
    </dgm:pt>
    <dgm:pt modelId="{DB9B4CDD-1DE0-3845-8873-048322BB1308}">
      <dgm:prSet phldrT="[Text]"/>
      <dgm:spPr/>
      <dgm:t>
        <a:bodyPr/>
        <a:lstStyle/>
        <a:p>
          <a:pPr rtl="0"/>
          <a:r>
            <a:rPr lang="en-US" dirty="0"/>
            <a:t>Strong wind?</a:t>
          </a:r>
        </a:p>
      </dgm:t>
    </dgm:pt>
    <dgm:pt modelId="{9559B78E-4E87-414C-B9B4-D2F33D56F2BD}" type="parTrans" cxnId="{30127B19-1B53-9149-98C1-615DD5398E4E}">
      <dgm:prSet/>
      <dgm:spPr/>
      <dgm:t>
        <a:bodyPr/>
        <a:lstStyle/>
        <a:p>
          <a:endParaRPr lang="en-US"/>
        </a:p>
      </dgm:t>
    </dgm:pt>
    <dgm:pt modelId="{B3210DD7-76E8-F046-AD86-866DD7A8E039}" type="sibTrans" cxnId="{30127B19-1B53-9149-98C1-615DD5398E4E}">
      <dgm:prSet/>
      <dgm:spPr/>
      <dgm:t>
        <a:bodyPr/>
        <a:lstStyle/>
        <a:p>
          <a:endParaRPr lang="en-US"/>
        </a:p>
      </dgm:t>
    </dgm:pt>
    <dgm:pt modelId="{43634714-C71C-CD47-87D6-93A34D40DD7E}">
      <dgm:prSet phldrT="[Text]"/>
      <dgm:spPr/>
      <dgm:t>
        <a:bodyPr/>
        <a:lstStyle/>
        <a:p>
          <a:pPr rtl="0"/>
          <a:r>
            <a:rPr lang="en-US" dirty="0"/>
            <a:t>Play soccer</a:t>
          </a:r>
        </a:p>
      </dgm:t>
    </dgm:pt>
    <dgm:pt modelId="{2CD09474-618A-A547-83E3-D81BB5A2AC41}" type="parTrans" cxnId="{AB274D99-9A38-1A4B-8306-1EBC567394DE}">
      <dgm:prSet/>
      <dgm:spPr/>
      <dgm:t>
        <a:bodyPr/>
        <a:lstStyle/>
        <a:p>
          <a:endParaRPr lang="en-US"/>
        </a:p>
      </dgm:t>
    </dgm:pt>
    <dgm:pt modelId="{524B2A18-78E4-AE4F-AF35-9917AA98A4FE}" type="sibTrans" cxnId="{AB274D99-9A38-1A4B-8306-1EBC567394DE}">
      <dgm:prSet/>
      <dgm:spPr/>
      <dgm:t>
        <a:bodyPr/>
        <a:lstStyle/>
        <a:p>
          <a:endParaRPr lang="en-US"/>
        </a:p>
      </dgm:t>
    </dgm:pt>
    <dgm:pt modelId="{314A250E-C413-834E-88E2-80F4CA35D7A9}">
      <dgm:prSet phldrT="[Text]"/>
      <dgm:spPr/>
      <dgm:t>
        <a:bodyPr/>
        <a:lstStyle/>
        <a:p>
          <a:pPr rtl="0"/>
          <a:r>
            <a:rPr lang="en-US" dirty="0"/>
            <a:t>Stay home</a:t>
          </a:r>
        </a:p>
      </dgm:t>
    </dgm:pt>
    <dgm:pt modelId="{DCDCFD7D-5F0A-0147-BAEB-6EB6584EB8FA}" type="parTrans" cxnId="{00595D16-FA9F-D042-A484-081534963700}">
      <dgm:prSet/>
      <dgm:spPr/>
      <dgm:t>
        <a:bodyPr/>
        <a:lstStyle/>
        <a:p>
          <a:endParaRPr lang="en-US"/>
        </a:p>
      </dgm:t>
    </dgm:pt>
    <dgm:pt modelId="{D0D12799-6727-7F4C-83E4-9D022BAE0255}" type="sibTrans" cxnId="{00595D16-FA9F-D042-A484-081534963700}">
      <dgm:prSet/>
      <dgm:spPr/>
      <dgm:t>
        <a:bodyPr/>
        <a:lstStyle/>
        <a:p>
          <a:endParaRPr lang="en-US"/>
        </a:p>
      </dgm:t>
    </dgm:pt>
    <dgm:pt modelId="{F7AA24C8-3FEE-744C-9A02-5AC11BA16EE6}">
      <dgm:prSet phldrT="[Text]"/>
      <dgm:spPr/>
      <dgm:t>
        <a:bodyPr/>
        <a:lstStyle/>
        <a:p>
          <a:pPr rtl="0"/>
          <a:r>
            <a:rPr lang="en-US" dirty="0"/>
            <a:t>Strong wind?</a:t>
          </a:r>
        </a:p>
      </dgm:t>
    </dgm:pt>
    <dgm:pt modelId="{EA2E9AA4-7B19-DC4D-92CF-24162EC419BF}" type="parTrans" cxnId="{58B5640D-4F63-5142-B22B-85B736C801C5}">
      <dgm:prSet/>
      <dgm:spPr/>
      <dgm:t>
        <a:bodyPr/>
        <a:lstStyle/>
        <a:p>
          <a:endParaRPr lang="en-US"/>
        </a:p>
      </dgm:t>
    </dgm:pt>
    <dgm:pt modelId="{6B0916B2-5154-5341-9164-BFF12E2C050D}" type="sibTrans" cxnId="{58B5640D-4F63-5142-B22B-85B736C801C5}">
      <dgm:prSet/>
      <dgm:spPr/>
      <dgm:t>
        <a:bodyPr/>
        <a:lstStyle/>
        <a:p>
          <a:endParaRPr lang="en-US"/>
        </a:p>
      </dgm:t>
    </dgm:pt>
    <dgm:pt modelId="{DF0950B2-2363-3943-A9FF-0B3D37376C42}">
      <dgm:prSet phldrT="[Text]"/>
      <dgm:spPr/>
      <dgm:t>
        <a:bodyPr/>
        <a:lstStyle/>
        <a:p>
          <a:pPr rtl="0"/>
          <a:r>
            <a:rPr lang="en-US" dirty="0"/>
            <a:t>Go skiing</a:t>
          </a:r>
        </a:p>
      </dgm:t>
    </dgm:pt>
    <dgm:pt modelId="{39A6C57B-71FF-4B43-9571-EBFDE4A67224}" type="parTrans" cxnId="{CF54DA35-6345-874E-AC39-8A27803F4E9B}">
      <dgm:prSet/>
      <dgm:spPr/>
      <dgm:t>
        <a:bodyPr/>
        <a:lstStyle/>
        <a:p>
          <a:endParaRPr lang="en-US"/>
        </a:p>
      </dgm:t>
    </dgm:pt>
    <dgm:pt modelId="{FBDB84D6-43E7-F647-B3B9-2E5ADA0D59A7}" type="sibTrans" cxnId="{CF54DA35-6345-874E-AC39-8A27803F4E9B}">
      <dgm:prSet/>
      <dgm:spPr/>
      <dgm:t>
        <a:bodyPr/>
        <a:lstStyle/>
        <a:p>
          <a:endParaRPr lang="en-US"/>
        </a:p>
      </dgm:t>
    </dgm:pt>
    <dgm:pt modelId="{3345503C-BF94-364B-836F-EB951994F70C}">
      <dgm:prSet phldrT="[Text]"/>
      <dgm:spPr/>
      <dgm:t>
        <a:bodyPr/>
        <a:lstStyle/>
        <a:p>
          <a:r>
            <a:rPr lang="en-US" dirty="0"/>
            <a:t>Stay home</a:t>
          </a:r>
        </a:p>
      </dgm:t>
    </dgm:pt>
    <dgm:pt modelId="{1A00480D-1639-4D40-B94D-874FA2B05A65}" type="parTrans" cxnId="{0B47AB00-F13E-E041-B631-FF703DA8D1C3}">
      <dgm:prSet/>
      <dgm:spPr/>
      <dgm:t>
        <a:bodyPr/>
        <a:lstStyle/>
        <a:p>
          <a:endParaRPr lang="en-US"/>
        </a:p>
      </dgm:t>
    </dgm:pt>
    <dgm:pt modelId="{7EC15536-363A-864A-A637-E91D557F2406}" type="sibTrans" cxnId="{0B47AB00-F13E-E041-B631-FF703DA8D1C3}">
      <dgm:prSet/>
      <dgm:spPr/>
      <dgm:t>
        <a:bodyPr/>
        <a:lstStyle/>
        <a:p>
          <a:endParaRPr lang="en-US"/>
        </a:p>
      </dgm:t>
    </dgm:pt>
    <dgm:pt modelId="{EB6F8C12-3060-3F47-9F21-CF26713E7BA8}" type="pres">
      <dgm:prSet presAssocID="{1A008E44-3B38-2948-A2BF-4393F41FE2E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0FC3D8D-44A7-E74D-980D-11D88D93ABA2}" type="pres">
      <dgm:prSet presAssocID="{086CC29D-C3EE-5C43-8C1C-B958AFE23F1E}" presName="hierRoot1" presStyleCnt="0"/>
      <dgm:spPr/>
    </dgm:pt>
    <dgm:pt modelId="{E0876C5E-9793-424C-9459-58951899E9C9}" type="pres">
      <dgm:prSet presAssocID="{086CC29D-C3EE-5C43-8C1C-B958AFE23F1E}" presName="composite" presStyleCnt="0"/>
      <dgm:spPr/>
    </dgm:pt>
    <dgm:pt modelId="{C13C786F-3684-8145-9E30-9D1AD8B1F62A}" type="pres">
      <dgm:prSet presAssocID="{086CC29D-C3EE-5C43-8C1C-B958AFE23F1E}" presName="background" presStyleLbl="node0" presStyleIdx="0" presStyleCnt="1"/>
      <dgm:spPr/>
    </dgm:pt>
    <dgm:pt modelId="{1C853ECD-CE0F-1943-97A0-54C92C4EB9B6}" type="pres">
      <dgm:prSet presAssocID="{086CC29D-C3EE-5C43-8C1C-B958AFE23F1E}" presName="text" presStyleLbl="fgAcc0" presStyleIdx="0" presStyleCnt="1">
        <dgm:presLayoutVars>
          <dgm:chPref val="3"/>
        </dgm:presLayoutVars>
      </dgm:prSet>
      <dgm:spPr/>
    </dgm:pt>
    <dgm:pt modelId="{4FC75503-7564-A74E-8880-F6A36139F806}" type="pres">
      <dgm:prSet presAssocID="{086CC29D-C3EE-5C43-8C1C-B958AFE23F1E}" presName="hierChild2" presStyleCnt="0"/>
      <dgm:spPr/>
    </dgm:pt>
    <dgm:pt modelId="{D7430CF2-179D-4849-9933-D53B4ABC2CD7}" type="pres">
      <dgm:prSet presAssocID="{9559B78E-4E87-414C-B9B4-D2F33D56F2BD}" presName="Name10" presStyleLbl="parChTrans1D2" presStyleIdx="0" presStyleCnt="2"/>
      <dgm:spPr/>
    </dgm:pt>
    <dgm:pt modelId="{93AB54D6-75BE-484D-9CEA-FFC4856FFD82}" type="pres">
      <dgm:prSet presAssocID="{DB9B4CDD-1DE0-3845-8873-048322BB1308}" presName="hierRoot2" presStyleCnt="0"/>
      <dgm:spPr/>
    </dgm:pt>
    <dgm:pt modelId="{FE58AF16-118C-1049-A951-A9FCEBE2967D}" type="pres">
      <dgm:prSet presAssocID="{DB9B4CDD-1DE0-3845-8873-048322BB1308}" presName="composite2" presStyleCnt="0"/>
      <dgm:spPr/>
    </dgm:pt>
    <dgm:pt modelId="{86DD9F2A-BD1D-D646-A6B2-30ADDDE916A9}" type="pres">
      <dgm:prSet presAssocID="{DB9B4CDD-1DE0-3845-8873-048322BB1308}" presName="background2" presStyleLbl="node2" presStyleIdx="0" presStyleCnt="2"/>
      <dgm:spPr/>
    </dgm:pt>
    <dgm:pt modelId="{0C115C20-ACBD-F74E-BE3C-58802062C2EB}" type="pres">
      <dgm:prSet presAssocID="{DB9B4CDD-1DE0-3845-8873-048322BB1308}" presName="text2" presStyleLbl="fgAcc2" presStyleIdx="0" presStyleCnt="2">
        <dgm:presLayoutVars>
          <dgm:chPref val="3"/>
        </dgm:presLayoutVars>
      </dgm:prSet>
      <dgm:spPr/>
    </dgm:pt>
    <dgm:pt modelId="{C49BDEEA-2D19-2A4D-8B58-2A09F8013F89}" type="pres">
      <dgm:prSet presAssocID="{DB9B4CDD-1DE0-3845-8873-048322BB1308}" presName="hierChild3" presStyleCnt="0"/>
      <dgm:spPr/>
    </dgm:pt>
    <dgm:pt modelId="{A86AAEFA-4A71-B049-8DF2-4408FA17CA32}" type="pres">
      <dgm:prSet presAssocID="{2CD09474-618A-A547-83E3-D81BB5A2AC41}" presName="Name17" presStyleLbl="parChTrans1D3" presStyleIdx="0" presStyleCnt="4"/>
      <dgm:spPr/>
    </dgm:pt>
    <dgm:pt modelId="{D219DC7B-5818-864C-9CDE-D14F6C176375}" type="pres">
      <dgm:prSet presAssocID="{43634714-C71C-CD47-87D6-93A34D40DD7E}" presName="hierRoot3" presStyleCnt="0"/>
      <dgm:spPr/>
    </dgm:pt>
    <dgm:pt modelId="{2C252E1C-9712-C14C-8C05-9D3DBFBE5239}" type="pres">
      <dgm:prSet presAssocID="{43634714-C71C-CD47-87D6-93A34D40DD7E}" presName="composite3" presStyleCnt="0"/>
      <dgm:spPr/>
    </dgm:pt>
    <dgm:pt modelId="{F828BE4F-3A78-C143-8779-0674FAF34E0A}" type="pres">
      <dgm:prSet presAssocID="{43634714-C71C-CD47-87D6-93A34D40DD7E}" presName="background3" presStyleLbl="node3" presStyleIdx="0" presStyleCnt="4"/>
      <dgm:spPr/>
    </dgm:pt>
    <dgm:pt modelId="{931DCF45-1A4A-DD46-8741-AF5E81F6B123}" type="pres">
      <dgm:prSet presAssocID="{43634714-C71C-CD47-87D6-93A34D40DD7E}" presName="text3" presStyleLbl="fgAcc3" presStyleIdx="0" presStyleCnt="4">
        <dgm:presLayoutVars>
          <dgm:chPref val="3"/>
        </dgm:presLayoutVars>
      </dgm:prSet>
      <dgm:spPr/>
    </dgm:pt>
    <dgm:pt modelId="{98C40887-DC24-0E4D-83BC-98D81E563AE5}" type="pres">
      <dgm:prSet presAssocID="{43634714-C71C-CD47-87D6-93A34D40DD7E}" presName="hierChild4" presStyleCnt="0"/>
      <dgm:spPr/>
    </dgm:pt>
    <dgm:pt modelId="{A2C70995-EB90-9941-A32D-55ADF93B8B65}" type="pres">
      <dgm:prSet presAssocID="{DCDCFD7D-5F0A-0147-BAEB-6EB6584EB8FA}" presName="Name17" presStyleLbl="parChTrans1D3" presStyleIdx="1" presStyleCnt="4"/>
      <dgm:spPr/>
    </dgm:pt>
    <dgm:pt modelId="{E305F379-B8B3-F445-8076-646ED1E879F4}" type="pres">
      <dgm:prSet presAssocID="{314A250E-C413-834E-88E2-80F4CA35D7A9}" presName="hierRoot3" presStyleCnt="0"/>
      <dgm:spPr/>
    </dgm:pt>
    <dgm:pt modelId="{9502DB10-2823-834F-8142-0B476FABACEB}" type="pres">
      <dgm:prSet presAssocID="{314A250E-C413-834E-88E2-80F4CA35D7A9}" presName="composite3" presStyleCnt="0"/>
      <dgm:spPr/>
    </dgm:pt>
    <dgm:pt modelId="{CF99198F-102B-3041-994B-038C7C510B67}" type="pres">
      <dgm:prSet presAssocID="{314A250E-C413-834E-88E2-80F4CA35D7A9}" presName="background3" presStyleLbl="node3" presStyleIdx="1" presStyleCnt="4"/>
      <dgm:spPr/>
    </dgm:pt>
    <dgm:pt modelId="{A9074FFB-6733-F545-BE6F-B2372236A9DF}" type="pres">
      <dgm:prSet presAssocID="{314A250E-C413-834E-88E2-80F4CA35D7A9}" presName="text3" presStyleLbl="fgAcc3" presStyleIdx="1" presStyleCnt="4">
        <dgm:presLayoutVars>
          <dgm:chPref val="3"/>
        </dgm:presLayoutVars>
      </dgm:prSet>
      <dgm:spPr/>
    </dgm:pt>
    <dgm:pt modelId="{0E805BD8-0D5E-E846-B338-8AD8CDB98AA5}" type="pres">
      <dgm:prSet presAssocID="{314A250E-C413-834E-88E2-80F4CA35D7A9}" presName="hierChild4" presStyleCnt="0"/>
      <dgm:spPr/>
    </dgm:pt>
    <dgm:pt modelId="{3A5E6C90-84AE-3346-8CFA-FB01C7A8DEF0}" type="pres">
      <dgm:prSet presAssocID="{EA2E9AA4-7B19-DC4D-92CF-24162EC419BF}" presName="Name10" presStyleLbl="parChTrans1D2" presStyleIdx="1" presStyleCnt="2"/>
      <dgm:spPr/>
    </dgm:pt>
    <dgm:pt modelId="{0170D113-1DB1-EC4B-AB29-5EF6A55BB7EF}" type="pres">
      <dgm:prSet presAssocID="{F7AA24C8-3FEE-744C-9A02-5AC11BA16EE6}" presName="hierRoot2" presStyleCnt="0"/>
      <dgm:spPr/>
    </dgm:pt>
    <dgm:pt modelId="{2F5658F8-D7A1-5C4F-84F6-6EADBD57F5B4}" type="pres">
      <dgm:prSet presAssocID="{F7AA24C8-3FEE-744C-9A02-5AC11BA16EE6}" presName="composite2" presStyleCnt="0"/>
      <dgm:spPr/>
    </dgm:pt>
    <dgm:pt modelId="{3DF81F18-9A80-2249-97F9-C3CCD835271E}" type="pres">
      <dgm:prSet presAssocID="{F7AA24C8-3FEE-744C-9A02-5AC11BA16EE6}" presName="background2" presStyleLbl="node2" presStyleIdx="1" presStyleCnt="2"/>
      <dgm:spPr/>
    </dgm:pt>
    <dgm:pt modelId="{89CE09ED-84F0-F94D-BFC9-3666F710C865}" type="pres">
      <dgm:prSet presAssocID="{F7AA24C8-3FEE-744C-9A02-5AC11BA16EE6}" presName="text2" presStyleLbl="fgAcc2" presStyleIdx="1" presStyleCnt="2">
        <dgm:presLayoutVars>
          <dgm:chPref val="3"/>
        </dgm:presLayoutVars>
      </dgm:prSet>
      <dgm:spPr/>
    </dgm:pt>
    <dgm:pt modelId="{4CDD12F9-54AB-444C-A53F-3D592F52395B}" type="pres">
      <dgm:prSet presAssocID="{F7AA24C8-3FEE-744C-9A02-5AC11BA16EE6}" presName="hierChild3" presStyleCnt="0"/>
      <dgm:spPr/>
    </dgm:pt>
    <dgm:pt modelId="{66CAC9B6-1F10-DB44-B542-0C7089F13401}" type="pres">
      <dgm:prSet presAssocID="{39A6C57B-71FF-4B43-9571-EBFDE4A67224}" presName="Name17" presStyleLbl="parChTrans1D3" presStyleIdx="2" presStyleCnt="4"/>
      <dgm:spPr/>
    </dgm:pt>
    <dgm:pt modelId="{07B2E383-CAD1-8146-B637-FB21350C4749}" type="pres">
      <dgm:prSet presAssocID="{DF0950B2-2363-3943-A9FF-0B3D37376C42}" presName="hierRoot3" presStyleCnt="0"/>
      <dgm:spPr/>
    </dgm:pt>
    <dgm:pt modelId="{CEA3B3EC-A773-8B4E-9839-D855C1C46314}" type="pres">
      <dgm:prSet presAssocID="{DF0950B2-2363-3943-A9FF-0B3D37376C42}" presName="composite3" presStyleCnt="0"/>
      <dgm:spPr/>
    </dgm:pt>
    <dgm:pt modelId="{975ACE35-4468-D34B-974A-7AF8113F8491}" type="pres">
      <dgm:prSet presAssocID="{DF0950B2-2363-3943-A9FF-0B3D37376C42}" presName="background3" presStyleLbl="node3" presStyleIdx="2" presStyleCnt="4"/>
      <dgm:spPr/>
    </dgm:pt>
    <dgm:pt modelId="{B0ADF95B-AA63-8844-B77B-D147AEB9E461}" type="pres">
      <dgm:prSet presAssocID="{DF0950B2-2363-3943-A9FF-0B3D37376C42}" presName="text3" presStyleLbl="fgAcc3" presStyleIdx="2" presStyleCnt="4">
        <dgm:presLayoutVars>
          <dgm:chPref val="3"/>
        </dgm:presLayoutVars>
      </dgm:prSet>
      <dgm:spPr/>
    </dgm:pt>
    <dgm:pt modelId="{212A5059-F2F8-9245-9931-40961AB39576}" type="pres">
      <dgm:prSet presAssocID="{DF0950B2-2363-3943-A9FF-0B3D37376C42}" presName="hierChild4" presStyleCnt="0"/>
      <dgm:spPr/>
    </dgm:pt>
    <dgm:pt modelId="{FB89FF6E-E4CA-0F4F-A204-A924FE9DA4B4}" type="pres">
      <dgm:prSet presAssocID="{1A00480D-1639-4D40-B94D-874FA2B05A65}" presName="Name17" presStyleLbl="parChTrans1D3" presStyleIdx="3" presStyleCnt="4"/>
      <dgm:spPr/>
    </dgm:pt>
    <dgm:pt modelId="{A7F04FEB-0204-9046-AA3E-B99951AAEA71}" type="pres">
      <dgm:prSet presAssocID="{3345503C-BF94-364B-836F-EB951994F70C}" presName="hierRoot3" presStyleCnt="0"/>
      <dgm:spPr/>
    </dgm:pt>
    <dgm:pt modelId="{D33F7830-47FA-FA4E-A38C-8E58970F5CE5}" type="pres">
      <dgm:prSet presAssocID="{3345503C-BF94-364B-836F-EB951994F70C}" presName="composite3" presStyleCnt="0"/>
      <dgm:spPr/>
    </dgm:pt>
    <dgm:pt modelId="{A111213D-2A53-7341-939B-34D6587EBCF9}" type="pres">
      <dgm:prSet presAssocID="{3345503C-BF94-364B-836F-EB951994F70C}" presName="background3" presStyleLbl="node3" presStyleIdx="3" presStyleCnt="4"/>
      <dgm:spPr/>
    </dgm:pt>
    <dgm:pt modelId="{25292C0F-01A0-4548-84ED-A6700DD3B077}" type="pres">
      <dgm:prSet presAssocID="{3345503C-BF94-364B-836F-EB951994F70C}" presName="text3" presStyleLbl="fgAcc3" presStyleIdx="3" presStyleCnt="4">
        <dgm:presLayoutVars>
          <dgm:chPref val="3"/>
        </dgm:presLayoutVars>
      </dgm:prSet>
      <dgm:spPr/>
    </dgm:pt>
    <dgm:pt modelId="{BCA6CFDE-6DE3-CC49-BAB7-69ABCA1416B1}" type="pres">
      <dgm:prSet presAssocID="{3345503C-BF94-364B-836F-EB951994F70C}" presName="hierChild4" presStyleCnt="0"/>
      <dgm:spPr/>
    </dgm:pt>
  </dgm:ptLst>
  <dgm:cxnLst>
    <dgm:cxn modelId="{0B47AB00-F13E-E041-B631-FF703DA8D1C3}" srcId="{F7AA24C8-3FEE-744C-9A02-5AC11BA16EE6}" destId="{3345503C-BF94-364B-836F-EB951994F70C}" srcOrd="1" destOrd="0" parTransId="{1A00480D-1639-4D40-B94D-874FA2B05A65}" sibTransId="{7EC15536-363A-864A-A637-E91D557F2406}"/>
    <dgm:cxn modelId="{58B5640D-4F63-5142-B22B-85B736C801C5}" srcId="{086CC29D-C3EE-5C43-8C1C-B958AFE23F1E}" destId="{F7AA24C8-3FEE-744C-9A02-5AC11BA16EE6}" srcOrd="1" destOrd="0" parTransId="{EA2E9AA4-7B19-DC4D-92CF-24162EC419BF}" sibTransId="{6B0916B2-5154-5341-9164-BFF12E2C050D}"/>
    <dgm:cxn modelId="{2FAD010F-2528-8840-90DB-F1BCDDEE3E48}" type="presOf" srcId="{39A6C57B-71FF-4B43-9571-EBFDE4A67224}" destId="{66CAC9B6-1F10-DB44-B542-0C7089F13401}" srcOrd="0" destOrd="0" presId="urn:microsoft.com/office/officeart/2005/8/layout/hierarchy1"/>
    <dgm:cxn modelId="{00595D16-FA9F-D042-A484-081534963700}" srcId="{DB9B4CDD-1DE0-3845-8873-048322BB1308}" destId="{314A250E-C413-834E-88E2-80F4CA35D7A9}" srcOrd="1" destOrd="0" parTransId="{DCDCFD7D-5F0A-0147-BAEB-6EB6584EB8FA}" sibTransId="{D0D12799-6727-7F4C-83E4-9D022BAE0255}"/>
    <dgm:cxn modelId="{30127B19-1B53-9149-98C1-615DD5398E4E}" srcId="{086CC29D-C3EE-5C43-8C1C-B958AFE23F1E}" destId="{DB9B4CDD-1DE0-3845-8873-048322BB1308}" srcOrd="0" destOrd="0" parTransId="{9559B78E-4E87-414C-B9B4-D2F33D56F2BD}" sibTransId="{B3210DD7-76E8-F046-AD86-866DD7A8E039}"/>
    <dgm:cxn modelId="{7FB61525-11E4-C54E-A937-248B4BF3A0E6}" type="presOf" srcId="{EA2E9AA4-7B19-DC4D-92CF-24162EC419BF}" destId="{3A5E6C90-84AE-3346-8CFA-FB01C7A8DEF0}" srcOrd="0" destOrd="0" presId="urn:microsoft.com/office/officeart/2005/8/layout/hierarchy1"/>
    <dgm:cxn modelId="{03EAA92C-20BD-9446-B10B-40FF54F38B40}" type="presOf" srcId="{43634714-C71C-CD47-87D6-93A34D40DD7E}" destId="{931DCF45-1A4A-DD46-8741-AF5E81F6B123}" srcOrd="0" destOrd="0" presId="urn:microsoft.com/office/officeart/2005/8/layout/hierarchy1"/>
    <dgm:cxn modelId="{CF54DA35-6345-874E-AC39-8A27803F4E9B}" srcId="{F7AA24C8-3FEE-744C-9A02-5AC11BA16EE6}" destId="{DF0950B2-2363-3943-A9FF-0B3D37376C42}" srcOrd="0" destOrd="0" parTransId="{39A6C57B-71FF-4B43-9571-EBFDE4A67224}" sibTransId="{FBDB84D6-43E7-F647-B3B9-2E5ADA0D59A7}"/>
    <dgm:cxn modelId="{F42CC73E-B71B-5B45-A601-EBB857CCB641}" type="presOf" srcId="{DF0950B2-2363-3943-A9FF-0B3D37376C42}" destId="{B0ADF95B-AA63-8844-B77B-D147AEB9E461}" srcOrd="0" destOrd="0" presId="urn:microsoft.com/office/officeart/2005/8/layout/hierarchy1"/>
    <dgm:cxn modelId="{0B5F9240-E057-474C-9F99-6C7FEBCABC2B}" type="presOf" srcId="{1A008E44-3B38-2948-A2BF-4393F41FE2E7}" destId="{EB6F8C12-3060-3F47-9F21-CF26713E7BA8}" srcOrd="0" destOrd="0" presId="urn:microsoft.com/office/officeart/2005/8/layout/hierarchy1"/>
    <dgm:cxn modelId="{558AC857-3F96-7A42-AFE6-5C502169F964}" type="presOf" srcId="{DCDCFD7D-5F0A-0147-BAEB-6EB6584EB8FA}" destId="{A2C70995-EB90-9941-A32D-55ADF93B8B65}" srcOrd="0" destOrd="0" presId="urn:microsoft.com/office/officeart/2005/8/layout/hierarchy1"/>
    <dgm:cxn modelId="{13893A67-E5A2-774B-8C48-2DD7C69DC042}" type="presOf" srcId="{F7AA24C8-3FEE-744C-9A02-5AC11BA16EE6}" destId="{89CE09ED-84F0-F94D-BFC9-3666F710C865}" srcOrd="0" destOrd="0" presId="urn:microsoft.com/office/officeart/2005/8/layout/hierarchy1"/>
    <dgm:cxn modelId="{1D8B2D6C-6B45-9341-9E2D-F3341F087E7A}" type="presOf" srcId="{DB9B4CDD-1DE0-3845-8873-048322BB1308}" destId="{0C115C20-ACBD-F74E-BE3C-58802062C2EB}" srcOrd="0" destOrd="0" presId="urn:microsoft.com/office/officeart/2005/8/layout/hierarchy1"/>
    <dgm:cxn modelId="{6722986D-9528-3D4A-902F-07982FA9D03D}" type="presOf" srcId="{2CD09474-618A-A547-83E3-D81BB5A2AC41}" destId="{A86AAEFA-4A71-B049-8DF2-4408FA17CA32}" srcOrd="0" destOrd="0" presId="urn:microsoft.com/office/officeart/2005/8/layout/hierarchy1"/>
    <dgm:cxn modelId="{A1CDFC80-DD87-0540-9F30-4413DE49A4D9}" type="presOf" srcId="{086CC29D-C3EE-5C43-8C1C-B958AFE23F1E}" destId="{1C853ECD-CE0F-1943-97A0-54C92C4EB9B6}" srcOrd="0" destOrd="0" presId="urn:microsoft.com/office/officeart/2005/8/layout/hierarchy1"/>
    <dgm:cxn modelId="{8FDCBA8B-BA87-D84E-B79C-5D957958F67A}" type="presOf" srcId="{3345503C-BF94-364B-836F-EB951994F70C}" destId="{25292C0F-01A0-4548-84ED-A6700DD3B077}" srcOrd="0" destOrd="0" presId="urn:microsoft.com/office/officeart/2005/8/layout/hierarchy1"/>
    <dgm:cxn modelId="{F0576E98-FA46-E74D-960B-F4BADD011282}" type="presOf" srcId="{314A250E-C413-834E-88E2-80F4CA35D7A9}" destId="{A9074FFB-6733-F545-BE6F-B2372236A9DF}" srcOrd="0" destOrd="0" presId="urn:microsoft.com/office/officeart/2005/8/layout/hierarchy1"/>
    <dgm:cxn modelId="{AB274D99-9A38-1A4B-8306-1EBC567394DE}" srcId="{DB9B4CDD-1DE0-3845-8873-048322BB1308}" destId="{43634714-C71C-CD47-87D6-93A34D40DD7E}" srcOrd="0" destOrd="0" parTransId="{2CD09474-618A-A547-83E3-D81BB5A2AC41}" sibTransId="{524B2A18-78E4-AE4F-AF35-9917AA98A4FE}"/>
    <dgm:cxn modelId="{38698B9E-E5F1-374F-A896-8A706FD10256}" type="presOf" srcId="{9559B78E-4E87-414C-B9B4-D2F33D56F2BD}" destId="{D7430CF2-179D-4849-9933-D53B4ABC2CD7}" srcOrd="0" destOrd="0" presId="urn:microsoft.com/office/officeart/2005/8/layout/hierarchy1"/>
    <dgm:cxn modelId="{5AF149C7-B4F1-8041-99B6-022C85649FAE}" srcId="{1A008E44-3B38-2948-A2BF-4393F41FE2E7}" destId="{086CC29D-C3EE-5C43-8C1C-B958AFE23F1E}" srcOrd="0" destOrd="0" parTransId="{2B55B1F0-E54C-174B-B31E-375730E87AF3}" sibTransId="{B1604BE6-B9FD-6947-8344-B3FAB145019C}"/>
    <dgm:cxn modelId="{D59895F1-88D0-0345-8842-88E883D7AFBA}" type="presOf" srcId="{1A00480D-1639-4D40-B94D-874FA2B05A65}" destId="{FB89FF6E-E4CA-0F4F-A204-A924FE9DA4B4}" srcOrd="0" destOrd="0" presId="urn:microsoft.com/office/officeart/2005/8/layout/hierarchy1"/>
    <dgm:cxn modelId="{553AA9A3-A50C-CE4F-A059-96D60A25BE3D}" type="presParOf" srcId="{EB6F8C12-3060-3F47-9F21-CF26713E7BA8}" destId="{F0FC3D8D-44A7-E74D-980D-11D88D93ABA2}" srcOrd="0" destOrd="0" presId="urn:microsoft.com/office/officeart/2005/8/layout/hierarchy1"/>
    <dgm:cxn modelId="{9A2CE146-2A51-3F49-8A07-A63C283586A4}" type="presParOf" srcId="{F0FC3D8D-44A7-E74D-980D-11D88D93ABA2}" destId="{E0876C5E-9793-424C-9459-58951899E9C9}" srcOrd="0" destOrd="0" presId="urn:microsoft.com/office/officeart/2005/8/layout/hierarchy1"/>
    <dgm:cxn modelId="{028A465D-4A25-3540-BC27-713164562B1C}" type="presParOf" srcId="{E0876C5E-9793-424C-9459-58951899E9C9}" destId="{C13C786F-3684-8145-9E30-9D1AD8B1F62A}" srcOrd="0" destOrd="0" presId="urn:microsoft.com/office/officeart/2005/8/layout/hierarchy1"/>
    <dgm:cxn modelId="{39263765-C0F0-F940-BC7B-1221DC8AB6E1}" type="presParOf" srcId="{E0876C5E-9793-424C-9459-58951899E9C9}" destId="{1C853ECD-CE0F-1943-97A0-54C92C4EB9B6}" srcOrd="1" destOrd="0" presId="urn:microsoft.com/office/officeart/2005/8/layout/hierarchy1"/>
    <dgm:cxn modelId="{04AA511C-12D7-C143-AF9C-E905300B4861}" type="presParOf" srcId="{F0FC3D8D-44A7-E74D-980D-11D88D93ABA2}" destId="{4FC75503-7564-A74E-8880-F6A36139F806}" srcOrd="1" destOrd="0" presId="urn:microsoft.com/office/officeart/2005/8/layout/hierarchy1"/>
    <dgm:cxn modelId="{8555CBA4-1E4C-F74E-8CD3-B4D73EFBC498}" type="presParOf" srcId="{4FC75503-7564-A74E-8880-F6A36139F806}" destId="{D7430CF2-179D-4849-9933-D53B4ABC2CD7}" srcOrd="0" destOrd="0" presId="urn:microsoft.com/office/officeart/2005/8/layout/hierarchy1"/>
    <dgm:cxn modelId="{D24A88D1-DED5-8948-BCBD-438F7632A51F}" type="presParOf" srcId="{4FC75503-7564-A74E-8880-F6A36139F806}" destId="{93AB54D6-75BE-484D-9CEA-FFC4856FFD82}" srcOrd="1" destOrd="0" presId="urn:microsoft.com/office/officeart/2005/8/layout/hierarchy1"/>
    <dgm:cxn modelId="{96BA34B9-1D95-2F46-97A8-8D329B8786CC}" type="presParOf" srcId="{93AB54D6-75BE-484D-9CEA-FFC4856FFD82}" destId="{FE58AF16-118C-1049-A951-A9FCEBE2967D}" srcOrd="0" destOrd="0" presId="urn:microsoft.com/office/officeart/2005/8/layout/hierarchy1"/>
    <dgm:cxn modelId="{6644DDAA-6A8E-5544-A13D-5D8FC4500427}" type="presParOf" srcId="{FE58AF16-118C-1049-A951-A9FCEBE2967D}" destId="{86DD9F2A-BD1D-D646-A6B2-30ADDDE916A9}" srcOrd="0" destOrd="0" presId="urn:microsoft.com/office/officeart/2005/8/layout/hierarchy1"/>
    <dgm:cxn modelId="{47A26F60-AB30-1248-BD74-DB06012EDD24}" type="presParOf" srcId="{FE58AF16-118C-1049-A951-A9FCEBE2967D}" destId="{0C115C20-ACBD-F74E-BE3C-58802062C2EB}" srcOrd="1" destOrd="0" presId="urn:microsoft.com/office/officeart/2005/8/layout/hierarchy1"/>
    <dgm:cxn modelId="{EF3FE264-4F21-AA45-9480-C105AFE157D9}" type="presParOf" srcId="{93AB54D6-75BE-484D-9CEA-FFC4856FFD82}" destId="{C49BDEEA-2D19-2A4D-8B58-2A09F8013F89}" srcOrd="1" destOrd="0" presId="urn:microsoft.com/office/officeart/2005/8/layout/hierarchy1"/>
    <dgm:cxn modelId="{4BD41030-9692-8D4C-AB1D-43009376FD9B}" type="presParOf" srcId="{C49BDEEA-2D19-2A4D-8B58-2A09F8013F89}" destId="{A86AAEFA-4A71-B049-8DF2-4408FA17CA32}" srcOrd="0" destOrd="0" presId="urn:microsoft.com/office/officeart/2005/8/layout/hierarchy1"/>
    <dgm:cxn modelId="{AA18A3A5-A098-BC42-83E7-C984782A8C5A}" type="presParOf" srcId="{C49BDEEA-2D19-2A4D-8B58-2A09F8013F89}" destId="{D219DC7B-5818-864C-9CDE-D14F6C176375}" srcOrd="1" destOrd="0" presId="urn:microsoft.com/office/officeart/2005/8/layout/hierarchy1"/>
    <dgm:cxn modelId="{FD026FC9-492B-1846-BFBD-4E9747F4C19D}" type="presParOf" srcId="{D219DC7B-5818-864C-9CDE-D14F6C176375}" destId="{2C252E1C-9712-C14C-8C05-9D3DBFBE5239}" srcOrd="0" destOrd="0" presId="urn:microsoft.com/office/officeart/2005/8/layout/hierarchy1"/>
    <dgm:cxn modelId="{D0CAD511-2B99-7A45-B1B5-DDC7460570D1}" type="presParOf" srcId="{2C252E1C-9712-C14C-8C05-9D3DBFBE5239}" destId="{F828BE4F-3A78-C143-8779-0674FAF34E0A}" srcOrd="0" destOrd="0" presId="urn:microsoft.com/office/officeart/2005/8/layout/hierarchy1"/>
    <dgm:cxn modelId="{27CFB5CE-5696-8E44-BEF4-006116B909DC}" type="presParOf" srcId="{2C252E1C-9712-C14C-8C05-9D3DBFBE5239}" destId="{931DCF45-1A4A-DD46-8741-AF5E81F6B123}" srcOrd="1" destOrd="0" presId="urn:microsoft.com/office/officeart/2005/8/layout/hierarchy1"/>
    <dgm:cxn modelId="{0B338B94-DB88-734E-9D54-6AFEE35A62B9}" type="presParOf" srcId="{D219DC7B-5818-864C-9CDE-D14F6C176375}" destId="{98C40887-DC24-0E4D-83BC-98D81E563AE5}" srcOrd="1" destOrd="0" presId="urn:microsoft.com/office/officeart/2005/8/layout/hierarchy1"/>
    <dgm:cxn modelId="{1F2B11ED-6F2D-4B4F-B63C-9BAC311E223D}" type="presParOf" srcId="{C49BDEEA-2D19-2A4D-8B58-2A09F8013F89}" destId="{A2C70995-EB90-9941-A32D-55ADF93B8B65}" srcOrd="2" destOrd="0" presId="urn:microsoft.com/office/officeart/2005/8/layout/hierarchy1"/>
    <dgm:cxn modelId="{A7CA1D4E-3E15-174D-A488-D111B8264A5C}" type="presParOf" srcId="{C49BDEEA-2D19-2A4D-8B58-2A09F8013F89}" destId="{E305F379-B8B3-F445-8076-646ED1E879F4}" srcOrd="3" destOrd="0" presId="urn:microsoft.com/office/officeart/2005/8/layout/hierarchy1"/>
    <dgm:cxn modelId="{C4CCE7A5-FCE1-204C-B4E5-803D12421A7C}" type="presParOf" srcId="{E305F379-B8B3-F445-8076-646ED1E879F4}" destId="{9502DB10-2823-834F-8142-0B476FABACEB}" srcOrd="0" destOrd="0" presId="urn:microsoft.com/office/officeart/2005/8/layout/hierarchy1"/>
    <dgm:cxn modelId="{A345AB72-634F-CF47-B4D9-EE6E0A6D4ED4}" type="presParOf" srcId="{9502DB10-2823-834F-8142-0B476FABACEB}" destId="{CF99198F-102B-3041-994B-038C7C510B67}" srcOrd="0" destOrd="0" presId="urn:microsoft.com/office/officeart/2005/8/layout/hierarchy1"/>
    <dgm:cxn modelId="{F9D048E1-8A1D-9B49-9727-4929FA0D1465}" type="presParOf" srcId="{9502DB10-2823-834F-8142-0B476FABACEB}" destId="{A9074FFB-6733-F545-BE6F-B2372236A9DF}" srcOrd="1" destOrd="0" presId="urn:microsoft.com/office/officeart/2005/8/layout/hierarchy1"/>
    <dgm:cxn modelId="{466BA913-2C90-6947-BC7F-8852549EEA56}" type="presParOf" srcId="{E305F379-B8B3-F445-8076-646ED1E879F4}" destId="{0E805BD8-0D5E-E846-B338-8AD8CDB98AA5}" srcOrd="1" destOrd="0" presId="urn:microsoft.com/office/officeart/2005/8/layout/hierarchy1"/>
    <dgm:cxn modelId="{B531C598-D8D4-4B4F-994B-95FB38A15C40}" type="presParOf" srcId="{4FC75503-7564-A74E-8880-F6A36139F806}" destId="{3A5E6C90-84AE-3346-8CFA-FB01C7A8DEF0}" srcOrd="2" destOrd="0" presId="urn:microsoft.com/office/officeart/2005/8/layout/hierarchy1"/>
    <dgm:cxn modelId="{50B384D7-8DF9-7145-9989-E9E86E4C1DC9}" type="presParOf" srcId="{4FC75503-7564-A74E-8880-F6A36139F806}" destId="{0170D113-1DB1-EC4B-AB29-5EF6A55BB7EF}" srcOrd="3" destOrd="0" presId="urn:microsoft.com/office/officeart/2005/8/layout/hierarchy1"/>
    <dgm:cxn modelId="{F3D8DA13-1A86-A547-8944-2E100E5ACE1E}" type="presParOf" srcId="{0170D113-1DB1-EC4B-AB29-5EF6A55BB7EF}" destId="{2F5658F8-D7A1-5C4F-84F6-6EADBD57F5B4}" srcOrd="0" destOrd="0" presId="urn:microsoft.com/office/officeart/2005/8/layout/hierarchy1"/>
    <dgm:cxn modelId="{15F0513E-FF13-E143-9159-F8B02CCDA1F9}" type="presParOf" srcId="{2F5658F8-D7A1-5C4F-84F6-6EADBD57F5B4}" destId="{3DF81F18-9A80-2249-97F9-C3CCD835271E}" srcOrd="0" destOrd="0" presId="urn:microsoft.com/office/officeart/2005/8/layout/hierarchy1"/>
    <dgm:cxn modelId="{D5455D6D-16BC-AA46-B837-F2000C7EF610}" type="presParOf" srcId="{2F5658F8-D7A1-5C4F-84F6-6EADBD57F5B4}" destId="{89CE09ED-84F0-F94D-BFC9-3666F710C865}" srcOrd="1" destOrd="0" presId="urn:microsoft.com/office/officeart/2005/8/layout/hierarchy1"/>
    <dgm:cxn modelId="{95A9C984-341F-8F41-A7ED-29FBBA3AFF94}" type="presParOf" srcId="{0170D113-1DB1-EC4B-AB29-5EF6A55BB7EF}" destId="{4CDD12F9-54AB-444C-A53F-3D592F52395B}" srcOrd="1" destOrd="0" presId="urn:microsoft.com/office/officeart/2005/8/layout/hierarchy1"/>
    <dgm:cxn modelId="{5F67E851-D641-D349-B16A-316729DDEC12}" type="presParOf" srcId="{4CDD12F9-54AB-444C-A53F-3D592F52395B}" destId="{66CAC9B6-1F10-DB44-B542-0C7089F13401}" srcOrd="0" destOrd="0" presId="urn:microsoft.com/office/officeart/2005/8/layout/hierarchy1"/>
    <dgm:cxn modelId="{C42F4192-B5E5-B544-804F-A1C2CC68B783}" type="presParOf" srcId="{4CDD12F9-54AB-444C-A53F-3D592F52395B}" destId="{07B2E383-CAD1-8146-B637-FB21350C4749}" srcOrd="1" destOrd="0" presId="urn:microsoft.com/office/officeart/2005/8/layout/hierarchy1"/>
    <dgm:cxn modelId="{63865969-717F-424D-997C-CE0EE17F6D6E}" type="presParOf" srcId="{07B2E383-CAD1-8146-B637-FB21350C4749}" destId="{CEA3B3EC-A773-8B4E-9839-D855C1C46314}" srcOrd="0" destOrd="0" presId="urn:microsoft.com/office/officeart/2005/8/layout/hierarchy1"/>
    <dgm:cxn modelId="{29544D9B-5798-7148-95E9-7CC3354539FD}" type="presParOf" srcId="{CEA3B3EC-A773-8B4E-9839-D855C1C46314}" destId="{975ACE35-4468-D34B-974A-7AF8113F8491}" srcOrd="0" destOrd="0" presId="urn:microsoft.com/office/officeart/2005/8/layout/hierarchy1"/>
    <dgm:cxn modelId="{AC32F99F-E12B-2B40-8C30-BD94F2CF08CA}" type="presParOf" srcId="{CEA3B3EC-A773-8B4E-9839-D855C1C46314}" destId="{B0ADF95B-AA63-8844-B77B-D147AEB9E461}" srcOrd="1" destOrd="0" presId="urn:microsoft.com/office/officeart/2005/8/layout/hierarchy1"/>
    <dgm:cxn modelId="{E306F042-668F-3840-AB5D-69694DA701FC}" type="presParOf" srcId="{07B2E383-CAD1-8146-B637-FB21350C4749}" destId="{212A5059-F2F8-9245-9931-40961AB39576}" srcOrd="1" destOrd="0" presId="urn:microsoft.com/office/officeart/2005/8/layout/hierarchy1"/>
    <dgm:cxn modelId="{124EDB37-58C0-A542-9F92-BC6FF012310B}" type="presParOf" srcId="{4CDD12F9-54AB-444C-A53F-3D592F52395B}" destId="{FB89FF6E-E4CA-0F4F-A204-A924FE9DA4B4}" srcOrd="2" destOrd="0" presId="urn:microsoft.com/office/officeart/2005/8/layout/hierarchy1"/>
    <dgm:cxn modelId="{45B365A1-E922-F74C-B343-2C94D8040372}" type="presParOf" srcId="{4CDD12F9-54AB-444C-A53F-3D592F52395B}" destId="{A7F04FEB-0204-9046-AA3E-B99951AAEA71}" srcOrd="3" destOrd="0" presId="urn:microsoft.com/office/officeart/2005/8/layout/hierarchy1"/>
    <dgm:cxn modelId="{575F7E44-25EB-CC46-A18D-22AD6BF5FB63}" type="presParOf" srcId="{A7F04FEB-0204-9046-AA3E-B99951AAEA71}" destId="{D33F7830-47FA-FA4E-A38C-8E58970F5CE5}" srcOrd="0" destOrd="0" presId="urn:microsoft.com/office/officeart/2005/8/layout/hierarchy1"/>
    <dgm:cxn modelId="{DE1F7E38-2E89-144C-9F52-F301904C1C1E}" type="presParOf" srcId="{D33F7830-47FA-FA4E-A38C-8E58970F5CE5}" destId="{A111213D-2A53-7341-939B-34D6587EBCF9}" srcOrd="0" destOrd="0" presId="urn:microsoft.com/office/officeart/2005/8/layout/hierarchy1"/>
    <dgm:cxn modelId="{4303F2BA-531B-F849-B416-331EB1835F7B}" type="presParOf" srcId="{D33F7830-47FA-FA4E-A38C-8E58970F5CE5}" destId="{25292C0F-01A0-4548-84ED-A6700DD3B077}" srcOrd="1" destOrd="0" presId="urn:microsoft.com/office/officeart/2005/8/layout/hierarchy1"/>
    <dgm:cxn modelId="{9094E157-7AC2-364F-B2C6-0EE3303E791B}" type="presParOf" srcId="{A7F04FEB-0204-9046-AA3E-B99951AAEA71}" destId="{BCA6CFDE-6DE3-CC49-BAB7-69ABCA1416B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B220CF-8B43-44A8-B8F4-80E32B06E858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</dgm:pt>
    <dgm:pt modelId="{3C399A37-FC89-42E3-8970-7F4043E044A5}">
      <dgm:prSet phldrT="[Text]"/>
      <dgm:spPr/>
      <dgm:t>
        <a:bodyPr/>
        <a:lstStyle/>
        <a:p>
          <a:r>
            <a:rPr lang="en-US" b="1" dirty="0"/>
            <a:t>Objective definition</a:t>
          </a:r>
        </a:p>
      </dgm:t>
    </dgm:pt>
    <dgm:pt modelId="{D01B577A-C0E0-4193-954A-3A06C00F6CBE}" type="parTrans" cxnId="{EAB057F5-6CA0-4EE0-93E4-F34F535BA5DB}">
      <dgm:prSet/>
      <dgm:spPr/>
      <dgm:t>
        <a:bodyPr/>
        <a:lstStyle/>
        <a:p>
          <a:endParaRPr lang="en-US"/>
        </a:p>
      </dgm:t>
    </dgm:pt>
    <dgm:pt modelId="{50E23E6D-BDEB-49C5-BA3E-BF0123C4D8B0}" type="sibTrans" cxnId="{EAB057F5-6CA0-4EE0-93E4-F34F535BA5DB}">
      <dgm:prSet/>
      <dgm:spPr/>
      <dgm:t>
        <a:bodyPr/>
        <a:lstStyle/>
        <a:p>
          <a:endParaRPr lang="en-US"/>
        </a:p>
      </dgm:t>
    </dgm:pt>
    <dgm:pt modelId="{BBAE0379-BE58-4C85-8370-42314B385DDC}">
      <dgm:prSet/>
      <dgm:spPr/>
      <dgm:t>
        <a:bodyPr/>
        <a:lstStyle/>
        <a:p>
          <a:r>
            <a:rPr lang="en-US" b="1" dirty="0"/>
            <a:t>Data preparation</a:t>
          </a:r>
        </a:p>
      </dgm:t>
    </dgm:pt>
    <dgm:pt modelId="{A0677956-AE4B-41AD-AF5F-20D21BB8D082}" type="parTrans" cxnId="{DD164912-A7FC-4FB0-A4D8-A10F2AB4D739}">
      <dgm:prSet/>
      <dgm:spPr/>
      <dgm:t>
        <a:bodyPr/>
        <a:lstStyle/>
        <a:p>
          <a:endParaRPr lang="en-US"/>
        </a:p>
      </dgm:t>
    </dgm:pt>
    <dgm:pt modelId="{B4DC5D72-E863-4B4B-B729-BF9F79A95241}" type="sibTrans" cxnId="{DD164912-A7FC-4FB0-A4D8-A10F2AB4D739}">
      <dgm:prSet/>
      <dgm:spPr/>
      <dgm:t>
        <a:bodyPr/>
        <a:lstStyle/>
        <a:p>
          <a:endParaRPr lang="en-US"/>
        </a:p>
      </dgm:t>
    </dgm:pt>
    <dgm:pt modelId="{4C62D56D-A88F-422C-A0EB-D0108165C6CA}">
      <dgm:prSet/>
      <dgm:spPr/>
      <dgm:t>
        <a:bodyPr/>
        <a:lstStyle/>
        <a:p>
          <a:r>
            <a:rPr lang="en-US" b="1" dirty="0"/>
            <a:t>Model selection</a:t>
          </a:r>
        </a:p>
      </dgm:t>
    </dgm:pt>
    <dgm:pt modelId="{8A31A909-D0AF-40D7-9094-475ACA228021}" type="parTrans" cxnId="{D803481F-31B8-461B-A143-19BAC3894CFE}">
      <dgm:prSet/>
      <dgm:spPr/>
      <dgm:t>
        <a:bodyPr/>
        <a:lstStyle/>
        <a:p>
          <a:endParaRPr lang="en-US"/>
        </a:p>
      </dgm:t>
    </dgm:pt>
    <dgm:pt modelId="{9D0819EE-CC5E-4972-8C97-70EAF18357AE}" type="sibTrans" cxnId="{D803481F-31B8-461B-A143-19BAC3894CFE}">
      <dgm:prSet/>
      <dgm:spPr/>
      <dgm:t>
        <a:bodyPr/>
        <a:lstStyle/>
        <a:p>
          <a:endParaRPr lang="en-US"/>
        </a:p>
      </dgm:t>
    </dgm:pt>
    <dgm:pt modelId="{E68FEDFD-1C1B-45A0-AFD5-FBD313BA4D1C}" type="pres">
      <dgm:prSet presAssocID="{B2B220CF-8B43-44A8-B8F4-80E32B06E858}" presName="Name0" presStyleCnt="0">
        <dgm:presLayoutVars>
          <dgm:dir/>
          <dgm:animLvl val="lvl"/>
          <dgm:resizeHandles val="exact"/>
        </dgm:presLayoutVars>
      </dgm:prSet>
      <dgm:spPr/>
    </dgm:pt>
    <dgm:pt modelId="{37FE2642-70F4-47B8-97E9-AAE735517923}" type="pres">
      <dgm:prSet presAssocID="{3C399A37-FC89-42E3-8970-7F4043E044A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E2ACDD4-4DB8-4844-A531-D4A70E397A5A}" type="pres">
      <dgm:prSet presAssocID="{50E23E6D-BDEB-49C5-BA3E-BF0123C4D8B0}" presName="parTxOnlySpace" presStyleCnt="0"/>
      <dgm:spPr/>
    </dgm:pt>
    <dgm:pt modelId="{2527E2E6-8653-41AA-BC79-F23A78D2FBC5}" type="pres">
      <dgm:prSet presAssocID="{BBAE0379-BE58-4C85-8370-42314B385DDC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9C46615-C715-4BEC-8248-E4F6FC1C7D46}" type="pres">
      <dgm:prSet presAssocID="{B4DC5D72-E863-4B4B-B729-BF9F79A95241}" presName="parTxOnlySpace" presStyleCnt="0"/>
      <dgm:spPr/>
    </dgm:pt>
    <dgm:pt modelId="{03A302A4-407F-429B-B810-DCB741928F40}" type="pres">
      <dgm:prSet presAssocID="{4C62D56D-A88F-422C-A0EB-D0108165C6C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D164912-A7FC-4FB0-A4D8-A10F2AB4D739}" srcId="{B2B220CF-8B43-44A8-B8F4-80E32B06E858}" destId="{BBAE0379-BE58-4C85-8370-42314B385DDC}" srcOrd="1" destOrd="0" parTransId="{A0677956-AE4B-41AD-AF5F-20D21BB8D082}" sibTransId="{B4DC5D72-E863-4B4B-B729-BF9F79A95241}"/>
    <dgm:cxn modelId="{D803481F-31B8-461B-A143-19BAC3894CFE}" srcId="{B2B220CF-8B43-44A8-B8F4-80E32B06E858}" destId="{4C62D56D-A88F-422C-A0EB-D0108165C6CA}" srcOrd="2" destOrd="0" parTransId="{8A31A909-D0AF-40D7-9094-475ACA228021}" sibTransId="{9D0819EE-CC5E-4972-8C97-70EAF18357AE}"/>
    <dgm:cxn modelId="{AFF4A762-CE88-40A9-A5A1-5C9C81E20803}" type="presOf" srcId="{BBAE0379-BE58-4C85-8370-42314B385DDC}" destId="{2527E2E6-8653-41AA-BC79-F23A78D2FBC5}" srcOrd="0" destOrd="0" presId="urn:microsoft.com/office/officeart/2005/8/layout/chevron1"/>
    <dgm:cxn modelId="{195B6A7D-2EEE-4F8C-92C4-EDD69B5CD9D5}" type="presOf" srcId="{4C62D56D-A88F-422C-A0EB-D0108165C6CA}" destId="{03A302A4-407F-429B-B810-DCB741928F40}" srcOrd="0" destOrd="0" presId="urn:microsoft.com/office/officeart/2005/8/layout/chevron1"/>
    <dgm:cxn modelId="{ED6D89B3-76C9-4213-98E1-D361EAE1E956}" type="presOf" srcId="{3C399A37-FC89-42E3-8970-7F4043E044A5}" destId="{37FE2642-70F4-47B8-97E9-AAE735517923}" srcOrd="0" destOrd="0" presId="urn:microsoft.com/office/officeart/2005/8/layout/chevron1"/>
    <dgm:cxn modelId="{9BF5AAED-9388-41AD-95DA-797B8F054117}" type="presOf" srcId="{B2B220CF-8B43-44A8-B8F4-80E32B06E858}" destId="{E68FEDFD-1C1B-45A0-AFD5-FBD313BA4D1C}" srcOrd="0" destOrd="0" presId="urn:microsoft.com/office/officeart/2005/8/layout/chevron1"/>
    <dgm:cxn modelId="{EAB057F5-6CA0-4EE0-93E4-F34F535BA5DB}" srcId="{B2B220CF-8B43-44A8-B8F4-80E32B06E858}" destId="{3C399A37-FC89-42E3-8970-7F4043E044A5}" srcOrd="0" destOrd="0" parTransId="{D01B577A-C0E0-4193-954A-3A06C00F6CBE}" sibTransId="{50E23E6D-BDEB-49C5-BA3E-BF0123C4D8B0}"/>
    <dgm:cxn modelId="{CB5C2CB3-EF10-4477-90CB-0B0E1DDF9643}" type="presParOf" srcId="{E68FEDFD-1C1B-45A0-AFD5-FBD313BA4D1C}" destId="{37FE2642-70F4-47B8-97E9-AAE735517923}" srcOrd="0" destOrd="0" presId="urn:microsoft.com/office/officeart/2005/8/layout/chevron1"/>
    <dgm:cxn modelId="{7918E4D1-D449-455A-B017-B2DA1E3D65D3}" type="presParOf" srcId="{E68FEDFD-1C1B-45A0-AFD5-FBD313BA4D1C}" destId="{1E2ACDD4-4DB8-4844-A531-D4A70E397A5A}" srcOrd="1" destOrd="0" presId="urn:microsoft.com/office/officeart/2005/8/layout/chevron1"/>
    <dgm:cxn modelId="{E10DD659-A61C-453D-86A4-F371689F687D}" type="presParOf" srcId="{E68FEDFD-1C1B-45A0-AFD5-FBD313BA4D1C}" destId="{2527E2E6-8653-41AA-BC79-F23A78D2FBC5}" srcOrd="2" destOrd="0" presId="urn:microsoft.com/office/officeart/2005/8/layout/chevron1"/>
    <dgm:cxn modelId="{E79310F6-ADEC-4855-8589-134728305E76}" type="presParOf" srcId="{E68FEDFD-1C1B-45A0-AFD5-FBD313BA4D1C}" destId="{99C46615-C715-4BEC-8248-E4F6FC1C7D46}" srcOrd="3" destOrd="0" presId="urn:microsoft.com/office/officeart/2005/8/layout/chevron1"/>
    <dgm:cxn modelId="{83954EBA-E6D7-4960-8D96-849A83922107}" type="presParOf" srcId="{E68FEDFD-1C1B-45A0-AFD5-FBD313BA4D1C}" destId="{03A302A4-407F-429B-B810-DCB741928F4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B220CF-8B43-44A8-B8F4-80E32B06E858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</dgm:pt>
    <dgm:pt modelId="{3C399A37-FC89-42E3-8970-7F4043E044A5}">
      <dgm:prSet phldrT="[Text]"/>
      <dgm:spPr/>
      <dgm:t>
        <a:bodyPr/>
        <a:lstStyle/>
        <a:p>
          <a:r>
            <a:rPr lang="en-US" b="1" dirty="0"/>
            <a:t>Training</a:t>
          </a:r>
        </a:p>
      </dgm:t>
    </dgm:pt>
    <dgm:pt modelId="{D01B577A-C0E0-4193-954A-3A06C00F6CBE}" type="parTrans" cxnId="{EAB057F5-6CA0-4EE0-93E4-F34F535BA5DB}">
      <dgm:prSet/>
      <dgm:spPr/>
      <dgm:t>
        <a:bodyPr/>
        <a:lstStyle/>
        <a:p>
          <a:endParaRPr lang="en-US"/>
        </a:p>
      </dgm:t>
    </dgm:pt>
    <dgm:pt modelId="{50E23E6D-BDEB-49C5-BA3E-BF0123C4D8B0}" type="sibTrans" cxnId="{EAB057F5-6CA0-4EE0-93E4-F34F535BA5DB}">
      <dgm:prSet/>
      <dgm:spPr/>
      <dgm:t>
        <a:bodyPr/>
        <a:lstStyle/>
        <a:p>
          <a:endParaRPr lang="en-US"/>
        </a:p>
      </dgm:t>
    </dgm:pt>
    <dgm:pt modelId="{BBAE0379-BE58-4C85-8370-42314B385DDC}">
      <dgm:prSet/>
      <dgm:spPr/>
      <dgm:t>
        <a:bodyPr/>
        <a:lstStyle/>
        <a:p>
          <a:r>
            <a:rPr lang="en-US" b="1" dirty="0"/>
            <a:t>Evaluation</a:t>
          </a:r>
        </a:p>
      </dgm:t>
    </dgm:pt>
    <dgm:pt modelId="{A0677956-AE4B-41AD-AF5F-20D21BB8D082}" type="parTrans" cxnId="{DD164912-A7FC-4FB0-A4D8-A10F2AB4D739}">
      <dgm:prSet/>
      <dgm:spPr/>
      <dgm:t>
        <a:bodyPr/>
        <a:lstStyle/>
        <a:p>
          <a:endParaRPr lang="en-US"/>
        </a:p>
      </dgm:t>
    </dgm:pt>
    <dgm:pt modelId="{B4DC5D72-E863-4B4B-B729-BF9F79A95241}" type="sibTrans" cxnId="{DD164912-A7FC-4FB0-A4D8-A10F2AB4D739}">
      <dgm:prSet/>
      <dgm:spPr/>
      <dgm:t>
        <a:bodyPr/>
        <a:lstStyle/>
        <a:p>
          <a:endParaRPr lang="en-US"/>
        </a:p>
      </dgm:t>
    </dgm:pt>
    <dgm:pt modelId="{4C62D56D-A88F-422C-A0EB-D0108165C6CA}">
      <dgm:prSet/>
      <dgm:spPr/>
      <dgm:t>
        <a:bodyPr/>
        <a:lstStyle/>
        <a:p>
          <a:r>
            <a:rPr lang="en-US" b="1" dirty="0"/>
            <a:t>Parameters tuning</a:t>
          </a:r>
        </a:p>
      </dgm:t>
    </dgm:pt>
    <dgm:pt modelId="{8A31A909-D0AF-40D7-9094-475ACA228021}" type="parTrans" cxnId="{D803481F-31B8-461B-A143-19BAC3894CFE}">
      <dgm:prSet/>
      <dgm:spPr/>
      <dgm:t>
        <a:bodyPr/>
        <a:lstStyle/>
        <a:p>
          <a:endParaRPr lang="en-US"/>
        </a:p>
      </dgm:t>
    </dgm:pt>
    <dgm:pt modelId="{9D0819EE-CC5E-4972-8C97-70EAF18357AE}" type="sibTrans" cxnId="{D803481F-31B8-461B-A143-19BAC3894CFE}">
      <dgm:prSet/>
      <dgm:spPr/>
      <dgm:t>
        <a:bodyPr/>
        <a:lstStyle/>
        <a:p>
          <a:endParaRPr lang="en-US"/>
        </a:p>
      </dgm:t>
    </dgm:pt>
    <dgm:pt modelId="{E68FEDFD-1C1B-45A0-AFD5-FBD313BA4D1C}" type="pres">
      <dgm:prSet presAssocID="{B2B220CF-8B43-44A8-B8F4-80E32B06E858}" presName="Name0" presStyleCnt="0">
        <dgm:presLayoutVars>
          <dgm:dir/>
          <dgm:animLvl val="lvl"/>
          <dgm:resizeHandles val="exact"/>
        </dgm:presLayoutVars>
      </dgm:prSet>
      <dgm:spPr/>
    </dgm:pt>
    <dgm:pt modelId="{37FE2642-70F4-47B8-97E9-AAE735517923}" type="pres">
      <dgm:prSet presAssocID="{3C399A37-FC89-42E3-8970-7F4043E044A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E2ACDD4-4DB8-4844-A531-D4A70E397A5A}" type="pres">
      <dgm:prSet presAssocID="{50E23E6D-BDEB-49C5-BA3E-BF0123C4D8B0}" presName="parTxOnlySpace" presStyleCnt="0"/>
      <dgm:spPr/>
    </dgm:pt>
    <dgm:pt modelId="{2527E2E6-8653-41AA-BC79-F23A78D2FBC5}" type="pres">
      <dgm:prSet presAssocID="{BBAE0379-BE58-4C85-8370-42314B385DDC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9C46615-C715-4BEC-8248-E4F6FC1C7D46}" type="pres">
      <dgm:prSet presAssocID="{B4DC5D72-E863-4B4B-B729-BF9F79A95241}" presName="parTxOnlySpace" presStyleCnt="0"/>
      <dgm:spPr/>
    </dgm:pt>
    <dgm:pt modelId="{03A302A4-407F-429B-B810-DCB741928F40}" type="pres">
      <dgm:prSet presAssocID="{4C62D56D-A88F-422C-A0EB-D0108165C6C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D164912-A7FC-4FB0-A4D8-A10F2AB4D739}" srcId="{B2B220CF-8B43-44A8-B8F4-80E32B06E858}" destId="{BBAE0379-BE58-4C85-8370-42314B385DDC}" srcOrd="1" destOrd="0" parTransId="{A0677956-AE4B-41AD-AF5F-20D21BB8D082}" sibTransId="{B4DC5D72-E863-4B4B-B729-BF9F79A95241}"/>
    <dgm:cxn modelId="{D803481F-31B8-461B-A143-19BAC3894CFE}" srcId="{B2B220CF-8B43-44A8-B8F4-80E32B06E858}" destId="{4C62D56D-A88F-422C-A0EB-D0108165C6CA}" srcOrd="2" destOrd="0" parTransId="{8A31A909-D0AF-40D7-9094-475ACA228021}" sibTransId="{9D0819EE-CC5E-4972-8C97-70EAF18357AE}"/>
    <dgm:cxn modelId="{AFF4A762-CE88-40A9-A5A1-5C9C81E20803}" type="presOf" srcId="{BBAE0379-BE58-4C85-8370-42314B385DDC}" destId="{2527E2E6-8653-41AA-BC79-F23A78D2FBC5}" srcOrd="0" destOrd="0" presId="urn:microsoft.com/office/officeart/2005/8/layout/chevron1"/>
    <dgm:cxn modelId="{195B6A7D-2EEE-4F8C-92C4-EDD69B5CD9D5}" type="presOf" srcId="{4C62D56D-A88F-422C-A0EB-D0108165C6CA}" destId="{03A302A4-407F-429B-B810-DCB741928F40}" srcOrd="0" destOrd="0" presId="urn:microsoft.com/office/officeart/2005/8/layout/chevron1"/>
    <dgm:cxn modelId="{ED6D89B3-76C9-4213-98E1-D361EAE1E956}" type="presOf" srcId="{3C399A37-FC89-42E3-8970-7F4043E044A5}" destId="{37FE2642-70F4-47B8-97E9-AAE735517923}" srcOrd="0" destOrd="0" presId="urn:microsoft.com/office/officeart/2005/8/layout/chevron1"/>
    <dgm:cxn modelId="{9BF5AAED-9388-41AD-95DA-797B8F054117}" type="presOf" srcId="{B2B220CF-8B43-44A8-B8F4-80E32B06E858}" destId="{E68FEDFD-1C1B-45A0-AFD5-FBD313BA4D1C}" srcOrd="0" destOrd="0" presId="urn:microsoft.com/office/officeart/2005/8/layout/chevron1"/>
    <dgm:cxn modelId="{EAB057F5-6CA0-4EE0-93E4-F34F535BA5DB}" srcId="{B2B220CF-8B43-44A8-B8F4-80E32B06E858}" destId="{3C399A37-FC89-42E3-8970-7F4043E044A5}" srcOrd="0" destOrd="0" parTransId="{D01B577A-C0E0-4193-954A-3A06C00F6CBE}" sibTransId="{50E23E6D-BDEB-49C5-BA3E-BF0123C4D8B0}"/>
    <dgm:cxn modelId="{CB5C2CB3-EF10-4477-90CB-0B0E1DDF9643}" type="presParOf" srcId="{E68FEDFD-1C1B-45A0-AFD5-FBD313BA4D1C}" destId="{37FE2642-70F4-47B8-97E9-AAE735517923}" srcOrd="0" destOrd="0" presId="urn:microsoft.com/office/officeart/2005/8/layout/chevron1"/>
    <dgm:cxn modelId="{7918E4D1-D449-455A-B017-B2DA1E3D65D3}" type="presParOf" srcId="{E68FEDFD-1C1B-45A0-AFD5-FBD313BA4D1C}" destId="{1E2ACDD4-4DB8-4844-A531-D4A70E397A5A}" srcOrd="1" destOrd="0" presId="urn:microsoft.com/office/officeart/2005/8/layout/chevron1"/>
    <dgm:cxn modelId="{E10DD659-A61C-453D-86A4-F371689F687D}" type="presParOf" srcId="{E68FEDFD-1C1B-45A0-AFD5-FBD313BA4D1C}" destId="{2527E2E6-8653-41AA-BC79-F23A78D2FBC5}" srcOrd="2" destOrd="0" presId="urn:microsoft.com/office/officeart/2005/8/layout/chevron1"/>
    <dgm:cxn modelId="{E79310F6-ADEC-4855-8589-134728305E76}" type="presParOf" srcId="{E68FEDFD-1C1B-45A0-AFD5-FBD313BA4D1C}" destId="{99C46615-C715-4BEC-8248-E4F6FC1C7D46}" srcOrd="3" destOrd="0" presId="urn:microsoft.com/office/officeart/2005/8/layout/chevron1"/>
    <dgm:cxn modelId="{83954EBA-E6D7-4960-8D96-849A83922107}" type="presParOf" srcId="{E68FEDFD-1C1B-45A0-AFD5-FBD313BA4D1C}" destId="{03A302A4-407F-429B-B810-DCB741928F4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2B220CF-8B43-44A8-B8F4-80E32B06E858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</dgm:pt>
    <dgm:pt modelId="{3C399A37-FC89-42E3-8970-7F4043E044A5}">
      <dgm:prSet phldrT="[Text]"/>
      <dgm:spPr/>
      <dgm:t>
        <a:bodyPr/>
        <a:lstStyle/>
        <a:p>
          <a:r>
            <a:rPr lang="en-US" b="1" dirty="0"/>
            <a:t>Inference</a:t>
          </a:r>
        </a:p>
      </dgm:t>
    </dgm:pt>
    <dgm:pt modelId="{D01B577A-C0E0-4193-954A-3A06C00F6CBE}" type="parTrans" cxnId="{EAB057F5-6CA0-4EE0-93E4-F34F535BA5DB}">
      <dgm:prSet/>
      <dgm:spPr/>
      <dgm:t>
        <a:bodyPr/>
        <a:lstStyle/>
        <a:p>
          <a:endParaRPr lang="en-US"/>
        </a:p>
      </dgm:t>
    </dgm:pt>
    <dgm:pt modelId="{50E23E6D-BDEB-49C5-BA3E-BF0123C4D8B0}" type="sibTrans" cxnId="{EAB057F5-6CA0-4EE0-93E4-F34F535BA5DB}">
      <dgm:prSet/>
      <dgm:spPr/>
      <dgm:t>
        <a:bodyPr/>
        <a:lstStyle/>
        <a:p>
          <a:endParaRPr lang="en-US"/>
        </a:p>
      </dgm:t>
    </dgm:pt>
    <dgm:pt modelId="{BBAE0379-BE58-4C85-8370-42314B385DDC}">
      <dgm:prSet/>
      <dgm:spPr/>
      <dgm:t>
        <a:bodyPr/>
        <a:lstStyle/>
        <a:p>
          <a:r>
            <a:rPr lang="en-US" b="1" dirty="0"/>
            <a:t>Final model</a:t>
          </a:r>
        </a:p>
      </dgm:t>
    </dgm:pt>
    <dgm:pt modelId="{A0677956-AE4B-41AD-AF5F-20D21BB8D082}" type="parTrans" cxnId="{DD164912-A7FC-4FB0-A4D8-A10F2AB4D739}">
      <dgm:prSet/>
      <dgm:spPr/>
      <dgm:t>
        <a:bodyPr/>
        <a:lstStyle/>
        <a:p>
          <a:endParaRPr lang="en-US"/>
        </a:p>
      </dgm:t>
    </dgm:pt>
    <dgm:pt modelId="{B4DC5D72-E863-4B4B-B729-BF9F79A95241}" type="sibTrans" cxnId="{DD164912-A7FC-4FB0-A4D8-A10F2AB4D739}">
      <dgm:prSet/>
      <dgm:spPr/>
      <dgm:t>
        <a:bodyPr/>
        <a:lstStyle/>
        <a:p>
          <a:endParaRPr lang="en-US"/>
        </a:p>
      </dgm:t>
    </dgm:pt>
    <dgm:pt modelId="{E68FEDFD-1C1B-45A0-AFD5-FBD313BA4D1C}" type="pres">
      <dgm:prSet presAssocID="{B2B220CF-8B43-44A8-B8F4-80E32B06E858}" presName="Name0" presStyleCnt="0">
        <dgm:presLayoutVars>
          <dgm:dir/>
          <dgm:animLvl val="lvl"/>
          <dgm:resizeHandles val="exact"/>
        </dgm:presLayoutVars>
      </dgm:prSet>
      <dgm:spPr/>
    </dgm:pt>
    <dgm:pt modelId="{37FE2642-70F4-47B8-97E9-AAE735517923}" type="pres">
      <dgm:prSet presAssocID="{3C399A37-FC89-42E3-8970-7F4043E044A5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1E2ACDD4-4DB8-4844-A531-D4A70E397A5A}" type="pres">
      <dgm:prSet presAssocID="{50E23E6D-BDEB-49C5-BA3E-BF0123C4D8B0}" presName="parTxOnlySpace" presStyleCnt="0"/>
      <dgm:spPr/>
    </dgm:pt>
    <dgm:pt modelId="{2527E2E6-8653-41AA-BC79-F23A78D2FBC5}" type="pres">
      <dgm:prSet presAssocID="{BBAE0379-BE58-4C85-8370-42314B385DDC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DD164912-A7FC-4FB0-A4D8-A10F2AB4D739}" srcId="{B2B220CF-8B43-44A8-B8F4-80E32B06E858}" destId="{BBAE0379-BE58-4C85-8370-42314B385DDC}" srcOrd="1" destOrd="0" parTransId="{A0677956-AE4B-41AD-AF5F-20D21BB8D082}" sibTransId="{B4DC5D72-E863-4B4B-B729-BF9F79A95241}"/>
    <dgm:cxn modelId="{AFF4A762-CE88-40A9-A5A1-5C9C81E20803}" type="presOf" srcId="{BBAE0379-BE58-4C85-8370-42314B385DDC}" destId="{2527E2E6-8653-41AA-BC79-F23A78D2FBC5}" srcOrd="0" destOrd="0" presId="urn:microsoft.com/office/officeart/2005/8/layout/chevron1"/>
    <dgm:cxn modelId="{ED6D89B3-76C9-4213-98E1-D361EAE1E956}" type="presOf" srcId="{3C399A37-FC89-42E3-8970-7F4043E044A5}" destId="{37FE2642-70F4-47B8-97E9-AAE735517923}" srcOrd="0" destOrd="0" presId="urn:microsoft.com/office/officeart/2005/8/layout/chevron1"/>
    <dgm:cxn modelId="{9BF5AAED-9388-41AD-95DA-797B8F054117}" type="presOf" srcId="{B2B220CF-8B43-44A8-B8F4-80E32B06E858}" destId="{E68FEDFD-1C1B-45A0-AFD5-FBD313BA4D1C}" srcOrd="0" destOrd="0" presId="urn:microsoft.com/office/officeart/2005/8/layout/chevron1"/>
    <dgm:cxn modelId="{EAB057F5-6CA0-4EE0-93E4-F34F535BA5DB}" srcId="{B2B220CF-8B43-44A8-B8F4-80E32B06E858}" destId="{3C399A37-FC89-42E3-8970-7F4043E044A5}" srcOrd="0" destOrd="0" parTransId="{D01B577A-C0E0-4193-954A-3A06C00F6CBE}" sibTransId="{50E23E6D-BDEB-49C5-BA3E-BF0123C4D8B0}"/>
    <dgm:cxn modelId="{CB5C2CB3-EF10-4477-90CB-0B0E1DDF9643}" type="presParOf" srcId="{E68FEDFD-1C1B-45A0-AFD5-FBD313BA4D1C}" destId="{37FE2642-70F4-47B8-97E9-AAE735517923}" srcOrd="0" destOrd="0" presId="urn:microsoft.com/office/officeart/2005/8/layout/chevron1"/>
    <dgm:cxn modelId="{7918E4D1-D449-455A-B017-B2DA1E3D65D3}" type="presParOf" srcId="{E68FEDFD-1C1B-45A0-AFD5-FBD313BA4D1C}" destId="{1E2ACDD4-4DB8-4844-A531-D4A70E397A5A}" srcOrd="1" destOrd="0" presId="urn:microsoft.com/office/officeart/2005/8/layout/chevron1"/>
    <dgm:cxn modelId="{E10DD659-A61C-453D-86A4-F371689F687D}" type="presParOf" srcId="{E68FEDFD-1C1B-45A0-AFD5-FBD313BA4D1C}" destId="{2527E2E6-8653-41AA-BC79-F23A78D2FBC5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89FF6E-E4CA-0F4F-A204-A924FE9DA4B4}">
      <dsp:nvSpPr>
        <dsp:cNvPr id="0" name=""/>
        <dsp:cNvSpPr/>
      </dsp:nvSpPr>
      <dsp:spPr>
        <a:xfrm>
          <a:off x="3571299" y="1865741"/>
          <a:ext cx="613575" cy="2920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993"/>
              </a:lnTo>
              <a:lnTo>
                <a:pt x="613575" y="198993"/>
              </a:lnTo>
              <a:lnTo>
                <a:pt x="613575" y="29200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CAC9B6-1F10-DB44-B542-0C7089F13401}">
      <dsp:nvSpPr>
        <dsp:cNvPr id="0" name=""/>
        <dsp:cNvSpPr/>
      </dsp:nvSpPr>
      <dsp:spPr>
        <a:xfrm>
          <a:off x="2957723" y="1865741"/>
          <a:ext cx="613575" cy="292006"/>
        </a:xfrm>
        <a:custGeom>
          <a:avLst/>
          <a:gdLst/>
          <a:ahLst/>
          <a:cxnLst/>
          <a:rect l="0" t="0" r="0" b="0"/>
          <a:pathLst>
            <a:path>
              <a:moveTo>
                <a:pt x="613575" y="0"/>
              </a:moveTo>
              <a:lnTo>
                <a:pt x="613575" y="198993"/>
              </a:lnTo>
              <a:lnTo>
                <a:pt x="0" y="198993"/>
              </a:lnTo>
              <a:lnTo>
                <a:pt x="0" y="29200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E6C90-84AE-3346-8CFA-FB01C7A8DEF0}">
      <dsp:nvSpPr>
        <dsp:cNvPr id="0" name=""/>
        <dsp:cNvSpPr/>
      </dsp:nvSpPr>
      <dsp:spPr>
        <a:xfrm>
          <a:off x="2344148" y="936175"/>
          <a:ext cx="1227150" cy="2920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993"/>
              </a:lnTo>
              <a:lnTo>
                <a:pt x="1227150" y="198993"/>
              </a:lnTo>
              <a:lnTo>
                <a:pt x="1227150" y="2920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C70995-EB90-9941-A32D-55ADF93B8B65}">
      <dsp:nvSpPr>
        <dsp:cNvPr id="0" name=""/>
        <dsp:cNvSpPr/>
      </dsp:nvSpPr>
      <dsp:spPr>
        <a:xfrm>
          <a:off x="1116997" y="1865741"/>
          <a:ext cx="613575" cy="2920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993"/>
              </a:lnTo>
              <a:lnTo>
                <a:pt x="613575" y="198993"/>
              </a:lnTo>
              <a:lnTo>
                <a:pt x="613575" y="29200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6AAEFA-4A71-B049-8DF2-4408FA17CA32}">
      <dsp:nvSpPr>
        <dsp:cNvPr id="0" name=""/>
        <dsp:cNvSpPr/>
      </dsp:nvSpPr>
      <dsp:spPr>
        <a:xfrm>
          <a:off x="503422" y="1865741"/>
          <a:ext cx="613575" cy="292006"/>
        </a:xfrm>
        <a:custGeom>
          <a:avLst/>
          <a:gdLst/>
          <a:ahLst/>
          <a:cxnLst/>
          <a:rect l="0" t="0" r="0" b="0"/>
          <a:pathLst>
            <a:path>
              <a:moveTo>
                <a:pt x="613575" y="0"/>
              </a:moveTo>
              <a:lnTo>
                <a:pt x="613575" y="198993"/>
              </a:lnTo>
              <a:lnTo>
                <a:pt x="0" y="198993"/>
              </a:lnTo>
              <a:lnTo>
                <a:pt x="0" y="29200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430CF2-179D-4849-9933-D53B4ABC2CD7}">
      <dsp:nvSpPr>
        <dsp:cNvPr id="0" name=""/>
        <dsp:cNvSpPr/>
      </dsp:nvSpPr>
      <dsp:spPr>
        <a:xfrm>
          <a:off x="1116997" y="936175"/>
          <a:ext cx="1227150" cy="292006"/>
        </a:xfrm>
        <a:custGeom>
          <a:avLst/>
          <a:gdLst/>
          <a:ahLst/>
          <a:cxnLst/>
          <a:rect l="0" t="0" r="0" b="0"/>
          <a:pathLst>
            <a:path>
              <a:moveTo>
                <a:pt x="1227150" y="0"/>
              </a:moveTo>
              <a:lnTo>
                <a:pt x="1227150" y="198993"/>
              </a:lnTo>
              <a:lnTo>
                <a:pt x="0" y="198993"/>
              </a:lnTo>
              <a:lnTo>
                <a:pt x="0" y="2920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3C786F-3684-8145-9E30-9D1AD8B1F62A}">
      <dsp:nvSpPr>
        <dsp:cNvPr id="0" name=""/>
        <dsp:cNvSpPr/>
      </dsp:nvSpPr>
      <dsp:spPr>
        <a:xfrm>
          <a:off x="1842132" y="298614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853ECD-CE0F-1943-97A0-54C92C4EB9B6}">
      <dsp:nvSpPr>
        <dsp:cNvPr id="0" name=""/>
        <dsp:cNvSpPr/>
      </dsp:nvSpPr>
      <dsp:spPr>
        <a:xfrm>
          <a:off x="1953691" y="404595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Low Temperature?</a:t>
          </a:r>
        </a:p>
      </dsp:txBody>
      <dsp:txXfrm>
        <a:off x="1972364" y="423268"/>
        <a:ext cx="966686" cy="600214"/>
      </dsp:txXfrm>
    </dsp:sp>
    <dsp:sp modelId="{86DD9F2A-BD1D-D646-A6B2-30ADDDE916A9}">
      <dsp:nvSpPr>
        <dsp:cNvPr id="0" name=""/>
        <dsp:cNvSpPr/>
      </dsp:nvSpPr>
      <dsp:spPr>
        <a:xfrm>
          <a:off x="614981" y="1228181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15C20-ACBD-F74E-BE3C-58802062C2EB}">
      <dsp:nvSpPr>
        <dsp:cNvPr id="0" name=""/>
        <dsp:cNvSpPr/>
      </dsp:nvSpPr>
      <dsp:spPr>
        <a:xfrm>
          <a:off x="726540" y="1334162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Strong wind?</a:t>
          </a:r>
        </a:p>
      </dsp:txBody>
      <dsp:txXfrm>
        <a:off x="745213" y="1352835"/>
        <a:ext cx="966686" cy="600214"/>
      </dsp:txXfrm>
    </dsp:sp>
    <dsp:sp modelId="{F828BE4F-3A78-C143-8779-0674FAF34E0A}">
      <dsp:nvSpPr>
        <dsp:cNvPr id="0" name=""/>
        <dsp:cNvSpPr/>
      </dsp:nvSpPr>
      <dsp:spPr>
        <a:xfrm>
          <a:off x="1406" y="2157747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1DCF45-1A4A-DD46-8741-AF5E81F6B123}">
      <dsp:nvSpPr>
        <dsp:cNvPr id="0" name=""/>
        <dsp:cNvSpPr/>
      </dsp:nvSpPr>
      <dsp:spPr>
        <a:xfrm>
          <a:off x="112965" y="2263728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Play soccer</a:t>
          </a:r>
        </a:p>
      </dsp:txBody>
      <dsp:txXfrm>
        <a:off x="131638" y="2282401"/>
        <a:ext cx="966686" cy="600214"/>
      </dsp:txXfrm>
    </dsp:sp>
    <dsp:sp modelId="{CF99198F-102B-3041-994B-038C7C510B67}">
      <dsp:nvSpPr>
        <dsp:cNvPr id="0" name=""/>
        <dsp:cNvSpPr/>
      </dsp:nvSpPr>
      <dsp:spPr>
        <a:xfrm>
          <a:off x="1228556" y="2157747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074FFB-6733-F545-BE6F-B2372236A9DF}">
      <dsp:nvSpPr>
        <dsp:cNvPr id="0" name=""/>
        <dsp:cNvSpPr/>
      </dsp:nvSpPr>
      <dsp:spPr>
        <a:xfrm>
          <a:off x="1340116" y="2263728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Stay home</a:t>
          </a:r>
        </a:p>
      </dsp:txBody>
      <dsp:txXfrm>
        <a:off x="1358789" y="2282401"/>
        <a:ext cx="966686" cy="600214"/>
      </dsp:txXfrm>
    </dsp:sp>
    <dsp:sp modelId="{3DF81F18-9A80-2249-97F9-C3CCD835271E}">
      <dsp:nvSpPr>
        <dsp:cNvPr id="0" name=""/>
        <dsp:cNvSpPr/>
      </dsp:nvSpPr>
      <dsp:spPr>
        <a:xfrm>
          <a:off x="3069282" y="1228181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CE09ED-84F0-F94D-BFC9-3666F710C865}">
      <dsp:nvSpPr>
        <dsp:cNvPr id="0" name=""/>
        <dsp:cNvSpPr/>
      </dsp:nvSpPr>
      <dsp:spPr>
        <a:xfrm>
          <a:off x="3180842" y="1334162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Strong wind?</a:t>
          </a:r>
        </a:p>
      </dsp:txBody>
      <dsp:txXfrm>
        <a:off x="3199515" y="1352835"/>
        <a:ext cx="966686" cy="600214"/>
      </dsp:txXfrm>
    </dsp:sp>
    <dsp:sp modelId="{975ACE35-4468-D34B-974A-7AF8113F8491}">
      <dsp:nvSpPr>
        <dsp:cNvPr id="0" name=""/>
        <dsp:cNvSpPr/>
      </dsp:nvSpPr>
      <dsp:spPr>
        <a:xfrm>
          <a:off x="2455707" y="2157747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ADF95B-AA63-8844-B77B-D147AEB9E461}">
      <dsp:nvSpPr>
        <dsp:cNvPr id="0" name=""/>
        <dsp:cNvSpPr/>
      </dsp:nvSpPr>
      <dsp:spPr>
        <a:xfrm>
          <a:off x="2567266" y="2263728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Go skiing</a:t>
          </a:r>
        </a:p>
      </dsp:txBody>
      <dsp:txXfrm>
        <a:off x="2585939" y="2282401"/>
        <a:ext cx="966686" cy="600214"/>
      </dsp:txXfrm>
    </dsp:sp>
    <dsp:sp modelId="{A111213D-2A53-7341-939B-34D6587EBCF9}">
      <dsp:nvSpPr>
        <dsp:cNvPr id="0" name=""/>
        <dsp:cNvSpPr/>
      </dsp:nvSpPr>
      <dsp:spPr>
        <a:xfrm>
          <a:off x="3682858" y="2157747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292C0F-01A0-4548-84ED-A6700DD3B077}">
      <dsp:nvSpPr>
        <dsp:cNvPr id="0" name=""/>
        <dsp:cNvSpPr/>
      </dsp:nvSpPr>
      <dsp:spPr>
        <a:xfrm>
          <a:off x="3794417" y="2263728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Stay home</a:t>
          </a:r>
        </a:p>
      </dsp:txBody>
      <dsp:txXfrm>
        <a:off x="3813090" y="2282401"/>
        <a:ext cx="966686" cy="6002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FE2642-70F4-47B8-97E9-AAE735517923}">
      <dsp:nvSpPr>
        <dsp:cNvPr id="0" name=""/>
        <dsp:cNvSpPr/>
      </dsp:nvSpPr>
      <dsp:spPr>
        <a:xfrm>
          <a:off x="1176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Objective definition</a:t>
          </a:r>
        </a:p>
      </dsp:txBody>
      <dsp:txXfrm>
        <a:off x="287819" y="250847"/>
        <a:ext cx="859930" cy="573286"/>
      </dsp:txXfrm>
    </dsp:sp>
    <dsp:sp modelId="{2527E2E6-8653-41AA-BC79-F23A78D2FBC5}">
      <dsp:nvSpPr>
        <dsp:cNvPr id="0" name=""/>
        <dsp:cNvSpPr/>
      </dsp:nvSpPr>
      <dsp:spPr>
        <a:xfrm>
          <a:off x="1291070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Data preparation</a:t>
          </a:r>
        </a:p>
      </dsp:txBody>
      <dsp:txXfrm>
        <a:off x="1577713" y="250847"/>
        <a:ext cx="859930" cy="573286"/>
      </dsp:txXfrm>
    </dsp:sp>
    <dsp:sp modelId="{03A302A4-407F-429B-B810-DCB741928F40}">
      <dsp:nvSpPr>
        <dsp:cNvPr id="0" name=""/>
        <dsp:cNvSpPr/>
      </dsp:nvSpPr>
      <dsp:spPr>
        <a:xfrm>
          <a:off x="2580965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Model selection</a:t>
          </a:r>
        </a:p>
      </dsp:txBody>
      <dsp:txXfrm>
        <a:off x="2867608" y="250847"/>
        <a:ext cx="859930" cy="5732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FE2642-70F4-47B8-97E9-AAE735517923}">
      <dsp:nvSpPr>
        <dsp:cNvPr id="0" name=""/>
        <dsp:cNvSpPr/>
      </dsp:nvSpPr>
      <dsp:spPr>
        <a:xfrm>
          <a:off x="1176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Training</a:t>
          </a:r>
        </a:p>
      </dsp:txBody>
      <dsp:txXfrm>
        <a:off x="287819" y="250847"/>
        <a:ext cx="859930" cy="573286"/>
      </dsp:txXfrm>
    </dsp:sp>
    <dsp:sp modelId="{2527E2E6-8653-41AA-BC79-F23A78D2FBC5}">
      <dsp:nvSpPr>
        <dsp:cNvPr id="0" name=""/>
        <dsp:cNvSpPr/>
      </dsp:nvSpPr>
      <dsp:spPr>
        <a:xfrm>
          <a:off x="1291070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Evaluation</a:t>
          </a:r>
        </a:p>
      </dsp:txBody>
      <dsp:txXfrm>
        <a:off x="1577713" y="250847"/>
        <a:ext cx="859930" cy="573286"/>
      </dsp:txXfrm>
    </dsp:sp>
    <dsp:sp modelId="{03A302A4-407F-429B-B810-DCB741928F40}">
      <dsp:nvSpPr>
        <dsp:cNvPr id="0" name=""/>
        <dsp:cNvSpPr/>
      </dsp:nvSpPr>
      <dsp:spPr>
        <a:xfrm>
          <a:off x="2580965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Parameters tuning</a:t>
          </a:r>
        </a:p>
      </dsp:txBody>
      <dsp:txXfrm>
        <a:off x="2867608" y="250847"/>
        <a:ext cx="859930" cy="5732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FE2642-70F4-47B8-97E9-AAE735517923}">
      <dsp:nvSpPr>
        <dsp:cNvPr id="0" name=""/>
        <dsp:cNvSpPr/>
      </dsp:nvSpPr>
      <dsp:spPr>
        <a:xfrm>
          <a:off x="2496" y="0"/>
          <a:ext cx="1492146" cy="5709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Inference</a:t>
          </a:r>
        </a:p>
      </dsp:txBody>
      <dsp:txXfrm>
        <a:off x="287959" y="0"/>
        <a:ext cx="921220" cy="570926"/>
      </dsp:txXfrm>
    </dsp:sp>
    <dsp:sp modelId="{2527E2E6-8653-41AA-BC79-F23A78D2FBC5}">
      <dsp:nvSpPr>
        <dsp:cNvPr id="0" name=""/>
        <dsp:cNvSpPr/>
      </dsp:nvSpPr>
      <dsp:spPr>
        <a:xfrm>
          <a:off x="1345428" y="0"/>
          <a:ext cx="1492146" cy="5709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Final model</a:t>
          </a:r>
        </a:p>
      </dsp:txBody>
      <dsp:txXfrm>
        <a:off x="1630891" y="0"/>
        <a:ext cx="921220" cy="5709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E5156-1B5D-054E-B5B2-E1B1BA160252}" type="datetimeFigureOut">
              <a:rPr lang="fr-FR" smtClean="0"/>
              <a:t>27/02/2021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CBD60B-517C-4242-AE46-E1BD2D08654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7014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The McGill initiative on Computational Medicine was formed in 2017 and aims to deliver inter-disciplinary research programs and empower the use of data in health research and health care delivery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Located at the Genome Center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They have a newsletter were you can subscribe to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more info on the web site</a:t>
            </a:r>
          </a:p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0063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7657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0" y="66209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0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73"/>
            <a:ext cx="4197350" cy="1012960"/>
          </a:xfrm>
          <a:prstGeom prst="rect">
            <a:avLst/>
          </a:prstGeom>
        </p:spPr>
      </p:pic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38C73947-7933-1149-81E2-2A6481ACE834}"/>
              </a:ext>
            </a:extLst>
          </p:cNvPr>
          <p:cNvSpPr txBox="1">
            <a:spLocks/>
          </p:cNvSpPr>
          <p:nvPr userDrawn="1"/>
        </p:nvSpPr>
        <p:spPr>
          <a:xfrm>
            <a:off x="594015" y="1617134"/>
            <a:ext cx="7804150" cy="4863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CA" sz="2000" b="1" u="sng" dirty="0">
                <a:latin typeface="+mj-lt"/>
              </a:rPr>
              <a:t>Mission</a:t>
            </a:r>
            <a:r>
              <a:rPr lang="en-CA" sz="2000" dirty="0">
                <a:latin typeface="+mj-lt"/>
              </a:rPr>
              <a:t> : aims to deliver inter-disciplinary research programs and empower the use of data in health research and health care delivery</a:t>
            </a: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r>
              <a:rPr lang="en-CA" sz="1800" dirty="0">
                <a:latin typeface="+mj-lt"/>
              </a:rPr>
              <a:t>https://www.mcgill.ca/</a:t>
            </a:r>
            <a:r>
              <a:rPr lang="en-CA" sz="1800" dirty="0" err="1">
                <a:latin typeface="+mj-lt"/>
              </a:rPr>
              <a:t>micm</a:t>
            </a:r>
            <a:endParaRPr lang="en-CA" sz="1800" dirty="0">
              <a:latin typeface="+mj-lt"/>
            </a:endParaRPr>
          </a:p>
          <a:p>
            <a:endParaRPr lang="en-CA" sz="2000" dirty="0">
              <a:latin typeface="+mj-lt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E31CC8AE-4D70-174F-9C92-FBBC12BFB7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66643" y="2463799"/>
            <a:ext cx="4431522" cy="352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83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0" y="66209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0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73"/>
            <a:ext cx="4197350" cy="1012960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F469381-9221-664C-A297-50EE4CAEE0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2372" y="1454227"/>
            <a:ext cx="8658742" cy="492434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694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0" y="66209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0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73"/>
            <a:ext cx="4197350" cy="101296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2401445-DB0B-D44D-B605-7A88A3BC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706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29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720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908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175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274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933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grpSp>
        <p:nvGrpSpPr>
          <p:cNvPr id="14" name="Group 11">
            <a:extLst>
              <a:ext uri="{FF2B5EF4-FFF2-40B4-BE49-F238E27FC236}">
                <a16:creationId xmlns:a16="http://schemas.microsoft.com/office/drawing/2014/main" id="{8ADF8589-063A-1546-8085-07B315CCB28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2150" y="6790454"/>
            <a:ext cx="9200548" cy="90488"/>
            <a:chOff x="606161" y="2106824"/>
            <a:chExt cx="6205940" cy="124118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CD4AE55-E3E4-8E48-A531-035261AD147D}"/>
                </a:ext>
              </a:extLst>
            </p:cNvPr>
            <p:cNvSpPr/>
            <p:nvPr userDrawn="1"/>
          </p:nvSpPr>
          <p:spPr>
            <a:xfrm>
              <a:off x="606161" y="2106824"/>
              <a:ext cx="1241028" cy="12411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46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Open Sans Light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53BF61-1322-C642-81B1-2BEA6A9D7516}"/>
                </a:ext>
              </a:extLst>
            </p:cNvPr>
            <p:cNvSpPr/>
            <p:nvPr userDrawn="1"/>
          </p:nvSpPr>
          <p:spPr>
            <a:xfrm>
              <a:off x="1847189" y="2106824"/>
              <a:ext cx="1241429" cy="12411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46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Open Sans Light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05D8262-7348-B74A-B1E5-C429BF3920A3}"/>
                </a:ext>
              </a:extLst>
            </p:cNvPr>
            <p:cNvSpPr/>
            <p:nvPr userDrawn="1"/>
          </p:nvSpPr>
          <p:spPr>
            <a:xfrm>
              <a:off x="3088617" y="2106824"/>
              <a:ext cx="1241027" cy="12411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46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Open Sans Light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AE6F6EB-C764-0142-9907-8F053728961D}"/>
                </a:ext>
              </a:extLst>
            </p:cNvPr>
            <p:cNvSpPr/>
            <p:nvPr userDrawn="1"/>
          </p:nvSpPr>
          <p:spPr>
            <a:xfrm>
              <a:off x="4329645" y="2106824"/>
              <a:ext cx="1241429" cy="12411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46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Open Sans Ligh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4EFFE0-7781-6F4A-8329-190CB533253E}"/>
                </a:ext>
              </a:extLst>
            </p:cNvPr>
            <p:cNvSpPr/>
            <p:nvPr userDrawn="1"/>
          </p:nvSpPr>
          <p:spPr>
            <a:xfrm>
              <a:off x="5571073" y="2106824"/>
              <a:ext cx="1241028" cy="12411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46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Open Sans Light"/>
              </a:endParaRPr>
            </a:p>
          </p:txBody>
        </p:sp>
      </p:grpSp>
      <p:pic>
        <p:nvPicPr>
          <p:cNvPr id="21" name="Image 20">
            <a:extLst>
              <a:ext uri="{FF2B5EF4-FFF2-40B4-BE49-F238E27FC236}">
                <a16:creationId xmlns:a16="http://schemas.microsoft.com/office/drawing/2014/main" id="{BBA76F50-A55F-9245-A363-154E7DFB1C4B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384991" y="6411191"/>
            <a:ext cx="1759009" cy="42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7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71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2d3.us/visual-intro-to-machine-learning-part-1/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movin.com/object-detection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7E16434B-4906-8948-8373-2647D7B3A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Machine Learning 101</a:t>
            </a:r>
          </a:p>
        </p:txBody>
      </p:sp>
    </p:spTree>
    <p:extLst>
      <p:ext uri="{BB962C8B-B14F-4D97-AF65-F5344CB8AC3E}">
        <p14:creationId xmlns:p14="http://schemas.microsoft.com/office/powerpoint/2010/main" val="2115249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ML scope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24345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Other ML types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Semi-supervised learning</a:t>
            </a:r>
          </a:p>
          <a:p>
            <a:pPr lvl="1"/>
            <a:r>
              <a:rPr lang="en-CA" dirty="0"/>
              <a:t>Only a subset of data is labeled</a:t>
            </a:r>
          </a:p>
        </p:txBody>
      </p:sp>
      <p:pic>
        <p:nvPicPr>
          <p:cNvPr id="4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C4454D0-DD9F-3843-A772-8E7B4713D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3156860"/>
            <a:ext cx="3884315" cy="187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76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E3D5B-7415-4084-AEDD-C05901679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Other ML 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3AC3B-CD96-48AF-AA50-B1C002889FA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6195" y="1976874"/>
            <a:ext cx="7886700" cy="4351338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sz="2600" dirty="0">
                <a:cs typeface="Calibri"/>
              </a:rPr>
              <a:t>Reinforcement learning</a:t>
            </a:r>
            <a:endParaRPr lang="en-US" sz="2600" dirty="0"/>
          </a:p>
          <a:p>
            <a:pPr lvl="1"/>
            <a:r>
              <a:rPr lang="en-US" dirty="0">
                <a:cs typeface="Calibri"/>
              </a:rPr>
              <a:t>Reward signal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5A096AD-6106-410B-9864-921656C70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51" y="3986605"/>
            <a:ext cx="3376678" cy="21903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EAE5BB-76BB-474C-A959-DA743E1634E0}"/>
              </a:ext>
            </a:extLst>
          </p:cNvPr>
          <p:cNvSpPr txBox="1"/>
          <p:nvPr/>
        </p:nvSpPr>
        <p:spPr>
          <a:xfrm>
            <a:off x="603007" y="6176963"/>
            <a:ext cx="3821906" cy="4501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25" dirty="0">
                <a:solidFill>
                  <a:srgbClr val="666666"/>
                </a:solidFill>
                <a:latin typeface="nyt-imperial"/>
              </a:rPr>
              <a:t>Ke Jie, the world’s top Go player, reacting during his match on Tuesday against AlphaGo, artificial intelligence software developed by a Google affiliate.</a:t>
            </a:r>
            <a:br>
              <a:rPr lang="en-US" sz="825" dirty="0">
                <a:latin typeface="nyt-imperial"/>
              </a:rPr>
            </a:br>
            <a:r>
              <a:rPr lang="en-US" sz="825" dirty="0">
                <a:solidFill>
                  <a:srgbClr val="888888"/>
                </a:solidFill>
                <a:latin typeface="nyt-imperial"/>
              </a:rPr>
              <a:t>Credit...China Stringer Network, via Reuters. May 23, 2017</a:t>
            </a:r>
            <a:endParaRPr lang="en-US" sz="825" dirty="0">
              <a:cs typeface="Calibri"/>
            </a:endParaRPr>
          </a:p>
        </p:txBody>
      </p:sp>
      <p:pic>
        <p:nvPicPr>
          <p:cNvPr id="8" name="Picture 8" descr="A picture containing text, person, posing&#10;&#10;Description automatically generated">
            <a:extLst>
              <a:ext uri="{FF2B5EF4-FFF2-40B4-BE49-F238E27FC236}">
                <a16:creationId xmlns:a16="http://schemas.microsoft.com/office/drawing/2014/main" id="{18B8A073-144B-4A9A-8991-B8B47D68B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484" y="3990961"/>
            <a:ext cx="4400550" cy="23503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025308-91AC-4B76-B5A1-A4D6D72E74BB}"/>
              </a:ext>
            </a:extLst>
          </p:cNvPr>
          <p:cNvSpPr txBox="1"/>
          <p:nvPr/>
        </p:nvSpPr>
        <p:spPr>
          <a:xfrm>
            <a:off x="5412614" y="3829378"/>
            <a:ext cx="3128963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25" dirty="0">
                <a:solidFill>
                  <a:srgbClr val="666666"/>
                </a:solidFill>
                <a:latin typeface="nyt-imperial"/>
              </a:rPr>
              <a:t>Facebook Removes Accounts With AI-Generated Profile Photos</a:t>
            </a:r>
            <a:br>
              <a:rPr lang="en-US" sz="825" dirty="0">
                <a:latin typeface="nyt-imperial"/>
              </a:rPr>
            </a:br>
            <a:endParaRPr lang="en-US" sz="825" dirty="0">
              <a:solidFill>
                <a:srgbClr val="888888"/>
              </a:solidFill>
              <a:latin typeface="nyt-imperial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7996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Title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32667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Title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89464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Terminologies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70000"/>
              </a:lnSpc>
            </a:pPr>
            <a:r>
              <a:rPr lang="en-US" b="1" dirty="0">
                <a:cs typeface="Calibri"/>
              </a:rPr>
              <a:t>Artificial Intelligence (AI)</a:t>
            </a:r>
          </a:p>
          <a:p>
            <a:pPr lvl="1">
              <a:lnSpc>
                <a:spcPct val="170000"/>
              </a:lnSpc>
            </a:pPr>
            <a:r>
              <a:rPr lang="en-US" dirty="0">
                <a:cs typeface="Calibri"/>
              </a:rPr>
              <a:t>Broader science (domain) of incorporating human intelligence to machines</a:t>
            </a:r>
          </a:p>
          <a:p>
            <a:pPr>
              <a:lnSpc>
                <a:spcPct val="170000"/>
              </a:lnSpc>
            </a:pPr>
            <a:r>
              <a:rPr lang="en-US" b="1" dirty="0">
                <a:cs typeface="Calibri"/>
              </a:rPr>
              <a:t>Machine Learning (ML)</a:t>
            </a:r>
          </a:p>
          <a:p>
            <a:pPr lvl="1">
              <a:lnSpc>
                <a:spcPct val="170000"/>
              </a:lnSpc>
            </a:pPr>
            <a:r>
              <a:rPr lang="en-US" dirty="0">
                <a:cs typeface="Calibri"/>
              </a:rPr>
              <a:t>Subset of AI, provides computer ability to learn and improve from experience</a:t>
            </a:r>
          </a:p>
          <a:p>
            <a:pPr lvl="1">
              <a:lnSpc>
                <a:spcPct val="170000"/>
              </a:lnSpc>
            </a:pPr>
            <a:r>
              <a:rPr lang="en-US" dirty="0">
                <a:cs typeface="Calibri"/>
              </a:rPr>
              <a:t>Many algorithms: Artificial Neural Networks (ANNs), </a:t>
            </a:r>
            <a:br>
              <a:rPr lang="en-US" dirty="0">
                <a:cs typeface="Calibri"/>
              </a:rPr>
            </a:br>
            <a:r>
              <a:rPr lang="en-US" dirty="0">
                <a:cs typeface="Calibri"/>
              </a:rPr>
              <a:t>Support Vector Machines (SVM), Decision Trees, … </a:t>
            </a:r>
          </a:p>
          <a:p>
            <a:pPr>
              <a:lnSpc>
                <a:spcPct val="170000"/>
              </a:lnSpc>
            </a:pPr>
            <a:r>
              <a:rPr lang="en-US" b="1" dirty="0">
                <a:cs typeface="Calibri"/>
              </a:rPr>
              <a:t>Deep Learning (DL)</a:t>
            </a:r>
          </a:p>
          <a:p>
            <a:pPr lvl="1">
              <a:lnSpc>
                <a:spcPct val="170000"/>
              </a:lnSpc>
            </a:pPr>
            <a:r>
              <a:rPr lang="en-US" dirty="0">
                <a:cs typeface="Calibri"/>
              </a:rPr>
              <a:t>Evolution of ML, focused on advanced techniques of ANN</a:t>
            </a:r>
          </a:p>
          <a:p>
            <a:pPr lvl="1">
              <a:lnSpc>
                <a:spcPct val="170000"/>
              </a:lnSpc>
            </a:pPr>
            <a:r>
              <a:rPr lang="en-US" dirty="0">
                <a:cs typeface="Calibri"/>
              </a:rPr>
              <a:t>Inspired by information processing patterns of human brain</a:t>
            </a:r>
          </a:p>
          <a:p>
            <a:pPr>
              <a:lnSpc>
                <a:spcPct val="170000"/>
              </a:lnSpc>
            </a:pPr>
            <a:r>
              <a:rPr lang="en-US" b="1" dirty="0">
                <a:cs typeface="Calibri"/>
              </a:rPr>
              <a:t>Data Science</a:t>
            </a:r>
          </a:p>
          <a:p>
            <a:pPr lvl="1">
              <a:lnSpc>
                <a:spcPct val="170000"/>
              </a:lnSpc>
            </a:pPr>
            <a:r>
              <a:rPr lang="en-US" dirty="0">
                <a:cs typeface="Calibri"/>
              </a:rPr>
              <a:t>Umbrella term for the above terms, widely used in industry</a:t>
            </a:r>
          </a:p>
          <a:p>
            <a:pPr lvl="1">
              <a:lnSpc>
                <a:spcPct val="170000"/>
              </a:lnSpc>
            </a:pPr>
            <a:r>
              <a:rPr lang="en-US" dirty="0">
                <a:cs typeface="Calibri"/>
              </a:rPr>
              <a:t>Includes data mining</a:t>
            </a: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2403961-77A1-3F46-BEE8-B4886730D4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8" t="7292" r="3984" b="15208"/>
          <a:stretch/>
        </p:blipFill>
        <p:spPr>
          <a:xfrm>
            <a:off x="4961172" y="3356992"/>
            <a:ext cx="4182828" cy="224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351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Title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96145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Title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96962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Title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57026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Decision Tree (DT)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70000"/>
              </a:lnSpc>
            </a:pPr>
            <a:r>
              <a:rPr lang="en-US" dirty="0">
                <a:cs typeface="Calibri"/>
              </a:rPr>
              <a:t>Main idea: Divide space into regions using a tree structure</a:t>
            </a:r>
          </a:p>
          <a:p>
            <a:pPr lvl="1">
              <a:lnSpc>
                <a:spcPct val="170000"/>
              </a:lnSpc>
            </a:pPr>
            <a:r>
              <a:rPr lang="en-US" dirty="0">
                <a:cs typeface="Calibri"/>
              </a:rPr>
              <a:t>Each region has a label</a:t>
            </a:r>
          </a:p>
          <a:p>
            <a:pPr>
              <a:lnSpc>
                <a:spcPct val="170000"/>
              </a:lnSpc>
            </a:pPr>
            <a:r>
              <a:rPr lang="en-US" dirty="0">
                <a:cs typeface="Calibri"/>
              </a:rPr>
              <a:t>Classification tasks: class label</a:t>
            </a:r>
          </a:p>
          <a:p>
            <a:pPr>
              <a:lnSpc>
                <a:spcPct val="170000"/>
              </a:lnSpc>
            </a:pPr>
            <a:r>
              <a:rPr lang="en-US" dirty="0">
                <a:cs typeface="Calibri"/>
              </a:rPr>
              <a:t>Regression tasks: real scalar</a:t>
            </a:r>
          </a:p>
          <a:p>
            <a:pPr>
              <a:lnSpc>
                <a:spcPct val="170000"/>
              </a:lnSpc>
            </a:pPr>
            <a:r>
              <a:rPr lang="en-US" dirty="0">
                <a:cs typeface="Calibri"/>
              </a:rPr>
              <a:t>Build the DT based on the value of a single variable</a:t>
            </a:r>
          </a:p>
        </p:txBody>
      </p:sp>
    </p:spTree>
    <p:extLst>
      <p:ext uri="{BB962C8B-B14F-4D97-AF65-F5344CB8AC3E}">
        <p14:creationId xmlns:p14="http://schemas.microsoft.com/office/powerpoint/2010/main" val="3028309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3242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E7474-6892-1E4D-ACD8-843D2D5B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DT main idea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385A0B-4475-4142-B5D7-3E3717641C4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8650" y="1825625"/>
                <a:ext cx="7975798" cy="4339679"/>
              </a:xfrm>
            </p:spPr>
            <p:txBody>
              <a:bodyPr/>
              <a:lstStyle/>
              <a:p>
                <a:r>
                  <a:rPr lang="en-CA" dirty="0"/>
                  <a:t>Go outside based on weather</a:t>
                </a:r>
              </a:p>
              <a:p>
                <a:pPr lvl="1"/>
                <a:r>
                  <a:rPr lang="en-CA" dirty="0"/>
                  <a:t>Temperature: 1</a:t>
                </a:r>
                <a:r>
                  <a:rPr lang="en-CA" baseline="30000" dirty="0"/>
                  <a:t>st</a:t>
                </a:r>
                <a:r>
                  <a:rPr lang="en-CA" dirty="0"/>
                  <a:t> feature,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A" dirty="0"/>
                  <a:t>= {Low, High}</a:t>
                </a:r>
              </a:p>
              <a:p>
                <a:pPr lvl="1"/>
                <a:r>
                  <a:rPr lang="en-CA" dirty="0"/>
                  <a:t>Wind: 2</a:t>
                </a:r>
                <a:r>
                  <a:rPr lang="en-CA" baseline="30000" dirty="0"/>
                  <a:t>nd</a:t>
                </a:r>
                <a:r>
                  <a:rPr lang="en-CA" dirty="0"/>
                  <a:t> feature,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CA" dirty="0"/>
                  <a:t>={Weak, Strong}</a:t>
                </a:r>
              </a:p>
              <a:p>
                <a:r>
                  <a:rPr lang="en-CA" dirty="0"/>
                  <a:t>Final decision (Activity),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A" dirty="0"/>
                  <a:t> = {Soccer, skiing, Home)</a:t>
                </a:r>
              </a:p>
              <a:p>
                <a:pPr lvl="1"/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385A0B-4475-4142-B5D7-3E3717641C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8650" y="1825625"/>
                <a:ext cx="7975798" cy="4339679"/>
              </a:xfrm>
              <a:blipFill>
                <a:blip r:embed="rId2"/>
                <a:stretch>
                  <a:fillRect l="-1431" t="-233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95D3265-0FC0-9544-A63E-8A11CC2474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6363472"/>
              </p:ext>
            </p:extLst>
          </p:nvPr>
        </p:nvGraphicFramePr>
        <p:xfrm>
          <a:off x="3419872" y="3429000"/>
          <a:ext cx="4799856" cy="31999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92EAC5B-9331-994C-AC07-232FE0FEA8F2}"/>
              </a:ext>
            </a:extLst>
          </p:cNvPr>
          <p:cNvSpPr txBox="1"/>
          <p:nvPr/>
        </p:nvSpPr>
        <p:spPr>
          <a:xfrm>
            <a:off x="4499992" y="414908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F617CB-8294-DC4E-BBA7-3399A5375FE6}"/>
              </a:ext>
            </a:extLst>
          </p:cNvPr>
          <p:cNvSpPr txBox="1"/>
          <p:nvPr/>
        </p:nvSpPr>
        <p:spPr>
          <a:xfrm>
            <a:off x="6516216" y="4132983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306663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EDD2C8B-F359-DD4E-9ED0-17D27E13E9CF}"/>
              </a:ext>
            </a:extLst>
          </p:cNvPr>
          <p:cNvCxnSpPr>
            <a:cxnSpLocks/>
          </p:cNvCxnSpPr>
          <p:nvPr/>
        </p:nvCxnSpPr>
        <p:spPr>
          <a:xfrm>
            <a:off x="2499108" y="1811403"/>
            <a:ext cx="1134563" cy="96359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5FD6563-DE56-6040-B841-712112C3BC73}"/>
              </a:ext>
            </a:extLst>
          </p:cNvPr>
          <p:cNvCxnSpPr>
            <a:cxnSpLocks/>
          </p:cNvCxnSpPr>
          <p:nvPr/>
        </p:nvCxnSpPr>
        <p:spPr>
          <a:xfrm>
            <a:off x="1338734" y="2710036"/>
            <a:ext cx="570082" cy="162041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C7BAF7B-8346-2F44-90FE-51438F3BACC3}"/>
              </a:ext>
            </a:extLst>
          </p:cNvPr>
          <p:cNvCxnSpPr>
            <a:cxnSpLocks/>
          </p:cNvCxnSpPr>
          <p:nvPr/>
        </p:nvCxnSpPr>
        <p:spPr>
          <a:xfrm>
            <a:off x="3652352" y="2774993"/>
            <a:ext cx="595895" cy="1522189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7F349D3-4706-2340-9249-82C8631E0C15}"/>
              </a:ext>
            </a:extLst>
          </p:cNvPr>
          <p:cNvCxnSpPr>
            <a:cxnSpLocks/>
          </p:cNvCxnSpPr>
          <p:nvPr/>
        </p:nvCxnSpPr>
        <p:spPr>
          <a:xfrm flipH="1">
            <a:off x="2987272" y="2774993"/>
            <a:ext cx="626358" cy="15554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FAF77CC-148D-5A4E-BC75-BC73C1EEC9B0}"/>
              </a:ext>
            </a:extLst>
          </p:cNvPr>
          <p:cNvCxnSpPr>
            <a:cxnSpLocks/>
          </p:cNvCxnSpPr>
          <p:nvPr/>
        </p:nvCxnSpPr>
        <p:spPr>
          <a:xfrm flipH="1">
            <a:off x="498309" y="2774993"/>
            <a:ext cx="825332" cy="15554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50E33F-654D-B141-8D09-C4385F3DE09D}"/>
              </a:ext>
            </a:extLst>
          </p:cNvPr>
          <p:cNvCxnSpPr/>
          <p:nvPr/>
        </p:nvCxnSpPr>
        <p:spPr>
          <a:xfrm flipH="1">
            <a:off x="1333865" y="1818338"/>
            <a:ext cx="1149903" cy="9425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DE9182B-6FF2-FF48-AEA3-2FC0E446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DT main idea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AF89725-077C-654D-A79C-1EF4AD6D1128}"/>
              </a:ext>
            </a:extLst>
          </p:cNvPr>
          <p:cNvCxnSpPr>
            <a:cxnSpLocks/>
          </p:cNvCxnSpPr>
          <p:nvPr/>
        </p:nvCxnSpPr>
        <p:spPr>
          <a:xfrm>
            <a:off x="5292080" y="5934522"/>
            <a:ext cx="352839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6FA2F1-BB58-8140-8FCA-29D07F0166AB}"/>
              </a:ext>
            </a:extLst>
          </p:cNvPr>
          <p:cNvCxnSpPr>
            <a:cxnSpLocks/>
          </p:cNvCxnSpPr>
          <p:nvPr/>
        </p:nvCxnSpPr>
        <p:spPr>
          <a:xfrm flipV="1">
            <a:off x="5292080" y="2540027"/>
            <a:ext cx="0" cy="33944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431230-AA43-3D4E-89BE-1F3930F1BFF5}"/>
                  </a:ext>
                </a:extLst>
              </p:cNvPr>
              <p:cNvSpPr txBox="1"/>
              <p:nvPr/>
            </p:nvSpPr>
            <p:spPr>
              <a:xfrm>
                <a:off x="8390664" y="5939988"/>
                <a:ext cx="41389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4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431230-AA43-3D4E-89BE-1F3930F1B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664" y="5939988"/>
                <a:ext cx="413898" cy="369332"/>
              </a:xfrm>
              <a:prstGeom prst="rect">
                <a:avLst/>
              </a:prstGeom>
              <a:blipFill>
                <a:blip r:embed="rId2"/>
                <a:stretch>
                  <a:fillRect l="-2941" b="-1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DD74D32-E7D5-7344-BFA8-A1A5CA94D08F}"/>
                  </a:ext>
                </a:extLst>
              </p:cNvPr>
              <p:cNvSpPr txBox="1"/>
              <p:nvPr/>
            </p:nvSpPr>
            <p:spPr>
              <a:xfrm>
                <a:off x="4834313" y="2525370"/>
                <a:ext cx="41389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4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DD74D32-E7D5-7344-BFA8-A1A5CA94D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313" y="2525370"/>
                <a:ext cx="413898" cy="369332"/>
              </a:xfrm>
              <a:prstGeom prst="rect">
                <a:avLst/>
              </a:prstGeom>
              <a:blipFill>
                <a:blip r:embed="rId3"/>
                <a:stretch>
                  <a:fillRect l="-2941" b="-1290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E4D796D3-B52F-3541-AAA0-E5945000C136}"/>
              </a:ext>
            </a:extLst>
          </p:cNvPr>
          <p:cNvSpPr/>
          <p:nvPr/>
        </p:nvSpPr>
        <p:spPr>
          <a:xfrm>
            <a:off x="2339752" y="1669263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ACCDAD5-61AE-5C42-8013-DEF6A727337E}"/>
              </a:ext>
            </a:extLst>
          </p:cNvPr>
          <p:cNvSpPr/>
          <p:nvPr/>
        </p:nvSpPr>
        <p:spPr>
          <a:xfrm>
            <a:off x="1189849" y="2611810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830A503-D69F-C14E-8ECF-312B5053F515}"/>
                  </a:ext>
                </a:extLst>
              </p:cNvPr>
              <p:cNvSpPr/>
              <p:nvPr/>
            </p:nvSpPr>
            <p:spPr>
              <a:xfrm>
                <a:off x="2771800" y="1561360"/>
                <a:ext cx="9858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830A503-D69F-C14E-8ECF-312B5053F5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1561360"/>
                <a:ext cx="98584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913EA5EC-FAFC-0E4C-B6F9-AACE4BC0171E}"/>
              </a:ext>
            </a:extLst>
          </p:cNvPr>
          <p:cNvSpPr/>
          <p:nvPr/>
        </p:nvSpPr>
        <p:spPr>
          <a:xfrm>
            <a:off x="3469614" y="2611810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E81E008-121C-9C48-92AB-EC49EB96A7CC}"/>
                  </a:ext>
                </a:extLst>
              </p:cNvPr>
              <p:cNvSpPr/>
              <p:nvPr/>
            </p:nvSpPr>
            <p:spPr>
              <a:xfrm>
                <a:off x="6717624" y="5939988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E81E008-121C-9C48-92AB-EC49EB96A7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624" y="5939988"/>
                <a:ext cx="46128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6D31EE0-80AA-3844-A56E-4F9598482657}"/>
              </a:ext>
            </a:extLst>
          </p:cNvPr>
          <p:cNvCxnSpPr>
            <a:cxnSpLocks/>
          </p:cNvCxnSpPr>
          <p:nvPr/>
        </p:nvCxnSpPr>
        <p:spPr>
          <a:xfrm flipV="1">
            <a:off x="6948264" y="4662422"/>
            <a:ext cx="0" cy="127567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0E70FEB6-ED35-D549-9EA4-5C7AFE8BB90A}"/>
              </a:ext>
            </a:extLst>
          </p:cNvPr>
          <p:cNvSpPr/>
          <p:nvPr/>
        </p:nvSpPr>
        <p:spPr>
          <a:xfrm>
            <a:off x="354293" y="4183264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6490D5E-8240-2C4C-8F15-75D1661B589F}"/>
              </a:ext>
            </a:extLst>
          </p:cNvPr>
          <p:cNvSpPr/>
          <p:nvPr/>
        </p:nvSpPr>
        <p:spPr>
          <a:xfrm>
            <a:off x="1764800" y="4181377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2BE0276-7C92-9541-9B2C-3B00DBD3615E}"/>
              </a:ext>
            </a:extLst>
          </p:cNvPr>
          <p:cNvSpPr/>
          <p:nvPr/>
        </p:nvSpPr>
        <p:spPr>
          <a:xfrm>
            <a:off x="2843256" y="4159826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B2668E6-D98F-ED4F-983E-27294366CD27}"/>
              </a:ext>
            </a:extLst>
          </p:cNvPr>
          <p:cNvSpPr/>
          <p:nvPr/>
        </p:nvSpPr>
        <p:spPr>
          <a:xfrm>
            <a:off x="4104231" y="4148107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92F97EB-5791-E045-9779-F70CBF137A94}"/>
                  </a:ext>
                </a:extLst>
              </p:cNvPr>
              <p:cNvSpPr/>
              <p:nvPr/>
            </p:nvSpPr>
            <p:spPr>
              <a:xfrm>
                <a:off x="188773" y="2524974"/>
                <a:ext cx="9911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92F97EB-5791-E045-9779-F70CBF137A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73" y="2524974"/>
                <a:ext cx="99116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401470D-C0C2-F74C-A26B-6A43C2E4B180}"/>
                  </a:ext>
                </a:extLst>
              </p:cNvPr>
              <p:cNvSpPr/>
              <p:nvPr/>
            </p:nvSpPr>
            <p:spPr>
              <a:xfrm>
                <a:off x="3726548" y="2540629"/>
                <a:ext cx="9911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401470D-C0C2-F74C-A26B-6A43C2E4B1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548" y="2540629"/>
                <a:ext cx="99116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8E6316E-D1DE-534A-B420-82A566C41BED}"/>
              </a:ext>
            </a:extLst>
          </p:cNvPr>
          <p:cNvCxnSpPr>
            <a:cxnSpLocks/>
          </p:cNvCxnSpPr>
          <p:nvPr/>
        </p:nvCxnSpPr>
        <p:spPr>
          <a:xfrm>
            <a:off x="5292082" y="4653140"/>
            <a:ext cx="3511956" cy="381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E3C72B1-F701-B04D-894A-F2FBFBFA77DB}"/>
                  </a:ext>
                </a:extLst>
              </p:cNvPr>
              <p:cNvSpPr/>
              <p:nvPr/>
            </p:nvSpPr>
            <p:spPr>
              <a:xfrm>
                <a:off x="4801020" y="4457977"/>
                <a:ext cx="4666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E3C72B1-F701-B04D-894A-F2FBFBFA77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020" y="4457977"/>
                <a:ext cx="46660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2CCCCDA3-4706-DB4D-997A-42D1ACDB629A}"/>
              </a:ext>
            </a:extLst>
          </p:cNvPr>
          <p:cNvSpPr txBox="1"/>
          <p:nvPr/>
        </p:nvSpPr>
        <p:spPr>
          <a:xfrm>
            <a:off x="85646" y="4580471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Soccer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97F103E-CE51-A240-AECF-6A64F3039E3A}"/>
              </a:ext>
            </a:extLst>
          </p:cNvPr>
          <p:cNvSpPr txBox="1"/>
          <p:nvPr/>
        </p:nvSpPr>
        <p:spPr>
          <a:xfrm>
            <a:off x="1460267" y="4578728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Home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E5A60D5-2B25-6B46-9C3C-BB7E9F87DBEE}"/>
              </a:ext>
            </a:extLst>
          </p:cNvPr>
          <p:cNvSpPr txBox="1"/>
          <p:nvPr/>
        </p:nvSpPr>
        <p:spPr>
          <a:xfrm>
            <a:off x="2519668" y="4578728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Skiing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4B0FA23-2DDF-7441-8D7E-7A3D78CC35A3}"/>
              </a:ext>
            </a:extLst>
          </p:cNvPr>
          <p:cNvSpPr txBox="1"/>
          <p:nvPr/>
        </p:nvSpPr>
        <p:spPr>
          <a:xfrm>
            <a:off x="3820014" y="4578728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Home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F7D0AD5-9337-D24F-A77C-3A4A51FBE780}"/>
              </a:ext>
            </a:extLst>
          </p:cNvPr>
          <p:cNvSpPr txBox="1"/>
          <p:nvPr/>
        </p:nvSpPr>
        <p:spPr>
          <a:xfrm>
            <a:off x="5695278" y="5087091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Soccer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F4FDA36-7326-584A-8022-7767B7B65C9B}"/>
              </a:ext>
            </a:extLst>
          </p:cNvPr>
          <p:cNvSpPr txBox="1"/>
          <p:nvPr/>
        </p:nvSpPr>
        <p:spPr>
          <a:xfrm>
            <a:off x="5695277" y="3520236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Home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174663A-E4B1-544F-B101-7110828B2935}"/>
              </a:ext>
            </a:extLst>
          </p:cNvPr>
          <p:cNvSpPr txBox="1"/>
          <p:nvPr/>
        </p:nvSpPr>
        <p:spPr>
          <a:xfrm>
            <a:off x="7463487" y="5087091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Skiing</a:t>
            </a:r>
          </a:p>
        </p:txBody>
      </p:sp>
    </p:spTree>
    <p:extLst>
      <p:ext uri="{BB962C8B-B14F-4D97-AF65-F5344CB8AC3E}">
        <p14:creationId xmlns:p14="http://schemas.microsoft.com/office/powerpoint/2010/main" val="1670209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DT example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Visual example: </a:t>
            </a:r>
            <a:r>
              <a:rPr lang="en-CA" u="sng" dirty="0">
                <a:solidFill>
                  <a:srgbClr val="0070C0"/>
                </a:solidFill>
                <a:hlinkClick r:id="rId2"/>
              </a:rPr>
              <a:t>Home classification in San Francisco and New York</a:t>
            </a:r>
            <a:endParaRPr lang="en-CA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589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What is learning?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>
                <a:cs typeface="Calibri"/>
              </a:rPr>
              <a:t>Learning definition</a:t>
            </a:r>
          </a:p>
          <a:p>
            <a:r>
              <a:rPr lang="en-US" dirty="0">
                <a:cs typeface="Calibri"/>
              </a:rPr>
              <a:t>How to measure learning?</a:t>
            </a:r>
          </a:p>
          <a:p>
            <a:pPr lvl="1"/>
            <a:r>
              <a:rPr lang="en-US" dirty="0">
                <a:cs typeface="Calibri"/>
              </a:rPr>
              <a:t>Error between prediction and actual target</a:t>
            </a:r>
          </a:p>
          <a:p>
            <a:r>
              <a:rPr lang="en-US" dirty="0">
                <a:cs typeface="Calibri"/>
              </a:rPr>
              <a:t>Adjust model parameters to decrease error</a:t>
            </a:r>
          </a:p>
          <a:p>
            <a:r>
              <a:rPr lang="en-US" dirty="0">
                <a:cs typeface="Calibri"/>
              </a:rPr>
              <a:t>Repeat until convergence</a:t>
            </a:r>
          </a:p>
          <a:p>
            <a:r>
              <a:rPr lang="en-US" dirty="0">
                <a:cs typeface="Calibri"/>
              </a:rPr>
              <a:t>Loss function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2480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Building a ML model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BE6BFD0-94DE-A54C-95C9-16A5E72611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9673154"/>
              </p:ext>
            </p:extLst>
          </p:nvPr>
        </p:nvGraphicFramePr>
        <p:xfrm>
          <a:off x="628650" y="1502275"/>
          <a:ext cx="4015358" cy="107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F579F22-7D81-7340-BE1E-B64838F636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8996653"/>
              </p:ext>
            </p:extLst>
          </p:nvPr>
        </p:nvGraphicFramePr>
        <p:xfrm>
          <a:off x="3275856" y="2577257"/>
          <a:ext cx="4015358" cy="107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4A67AF1-FADC-004F-8D1D-0A5FDD7BD2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5917547"/>
              </p:ext>
            </p:extLst>
          </p:nvPr>
        </p:nvGraphicFramePr>
        <p:xfrm>
          <a:off x="6012160" y="4253344"/>
          <a:ext cx="2840071" cy="570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F8735DDF-02A8-624B-A4EF-030972B5879A}"/>
              </a:ext>
            </a:extLst>
          </p:cNvPr>
          <p:cNvSpPr/>
          <p:nvPr/>
        </p:nvSpPr>
        <p:spPr>
          <a:xfrm>
            <a:off x="52586" y="1751734"/>
            <a:ext cx="576064" cy="576064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2CE905-42BF-AB4C-AB5E-43785E0E6421}"/>
              </a:ext>
            </a:extLst>
          </p:cNvPr>
          <p:cNvSpPr/>
          <p:nvPr/>
        </p:nvSpPr>
        <p:spPr>
          <a:xfrm>
            <a:off x="2555776" y="2831593"/>
            <a:ext cx="576064" cy="576064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A07867-E9E6-3745-BAA3-94505AADB788}"/>
              </a:ext>
            </a:extLst>
          </p:cNvPr>
          <p:cNvSpPr/>
          <p:nvPr/>
        </p:nvSpPr>
        <p:spPr>
          <a:xfrm>
            <a:off x="5364088" y="4245995"/>
            <a:ext cx="576064" cy="576064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3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66CC6DA-2AE0-7443-8060-8E35F1D36A85}"/>
              </a:ext>
            </a:extLst>
          </p:cNvPr>
          <p:cNvSpPr/>
          <p:nvPr/>
        </p:nvSpPr>
        <p:spPr>
          <a:xfrm>
            <a:off x="3203848" y="2577257"/>
            <a:ext cx="4176464" cy="1074982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noFill/>
            </a:endParaRPr>
          </a:p>
        </p:txBody>
      </p:sp>
      <p:sp>
        <p:nvSpPr>
          <p:cNvPr id="13" name="Curved Up Arrow 12">
            <a:extLst>
              <a:ext uri="{FF2B5EF4-FFF2-40B4-BE49-F238E27FC236}">
                <a16:creationId xmlns:a16="http://schemas.microsoft.com/office/drawing/2014/main" id="{8F1DD12C-3901-DE40-9058-126E206BF8F5}"/>
              </a:ext>
            </a:extLst>
          </p:cNvPr>
          <p:cNvSpPr/>
          <p:nvPr/>
        </p:nvSpPr>
        <p:spPr>
          <a:xfrm flipH="1">
            <a:off x="3693832" y="3476831"/>
            <a:ext cx="3179405" cy="350815"/>
          </a:xfrm>
          <a:prstGeom prst="curvedUpArrow">
            <a:avLst>
              <a:gd name="adj1" fmla="val 25000"/>
              <a:gd name="adj2" fmla="val 67540"/>
              <a:gd name="adj3" fmla="val 336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27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7FE2642-70F4-47B8-97E9-AAE7355179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527E2E6-8653-41AA-BC79-F23A78D2FB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3A302A4-407F-429B-B810-DCB741928F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7FE2642-70F4-47B8-97E9-AAE7355179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527E2E6-8653-41AA-BC79-F23A78D2FB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3A302A4-407F-429B-B810-DCB741928F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7FE2642-70F4-47B8-97E9-AAE7355179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527E2E6-8653-41AA-BC79-F23A78D2FB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Graphic spid="7" grpId="0" uiExpand="1">
        <p:bldSub>
          <a:bldDgm bld="one"/>
        </p:bldSub>
      </p:bldGraphic>
      <p:bldGraphic spid="8" grpId="0" uiExpand="1">
        <p:bldSub>
          <a:bldDgm bld="one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Data format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Features</a:t>
            </a:r>
          </a:p>
          <a:p>
            <a:pPr lvl="1"/>
            <a:r>
              <a:rPr lang="en-CA" dirty="0"/>
              <a:t>Also called predictors, inputs, independent variables</a:t>
            </a:r>
          </a:p>
          <a:p>
            <a:r>
              <a:rPr lang="en-CA" dirty="0"/>
              <a:t>Targets</a:t>
            </a:r>
          </a:p>
          <a:p>
            <a:pPr lvl="1"/>
            <a:r>
              <a:rPr lang="en-CA" dirty="0"/>
              <a:t>Also called labels, outputs, dependent variables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52922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Titanic Dataset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72818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Train and Test sets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1923BF-16CD-F444-BA10-C0017497D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102" y="2383571"/>
            <a:ext cx="6804248" cy="162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4F4D17E-70A2-EE47-9D94-9BF96D48B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403" y="4589348"/>
            <a:ext cx="6721029" cy="162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330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Title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02142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Title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13053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Workshop agenda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70000"/>
              </a:lnSpc>
            </a:pPr>
            <a:r>
              <a:rPr lang="en-US" dirty="0">
                <a:cs typeface="Calibri"/>
              </a:rPr>
              <a:t>Intro to Machine Learning (ML)</a:t>
            </a:r>
          </a:p>
          <a:p>
            <a:pPr>
              <a:lnSpc>
                <a:spcPct val="170000"/>
              </a:lnSpc>
            </a:pPr>
            <a:r>
              <a:rPr lang="en-US" dirty="0">
                <a:cs typeface="Calibri"/>
              </a:rPr>
              <a:t>ML models</a:t>
            </a:r>
          </a:p>
          <a:p>
            <a:pPr>
              <a:lnSpc>
                <a:spcPct val="170000"/>
              </a:lnSpc>
            </a:pPr>
            <a:r>
              <a:rPr lang="en-US" dirty="0">
                <a:cs typeface="Calibri"/>
              </a:rPr>
              <a:t>Applications and challenge</a:t>
            </a:r>
          </a:p>
          <a:p>
            <a:pPr>
              <a:lnSpc>
                <a:spcPct val="170000"/>
              </a:lnSpc>
            </a:pPr>
            <a:r>
              <a:rPr lang="en-US" dirty="0">
                <a:cs typeface="Calibri"/>
              </a:rPr>
              <a:t>Code implementation</a:t>
            </a:r>
          </a:p>
          <a:p>
            <a:pPr>
              <a:lnSpc>
                <a:spcPct val="170000"/>
              </a:lnSpc>
            </a:pPr>
            <a:r>
              <a:rPr lang="en-US" dirty="0">
                <a:cs typeface="Calibri"/>
              </a:rPr>
              <a:t>Coding session – group activity</a:t>
            </a:r>
          </a:p>
          <a:p>
            <a:pPr>
              <a:lnSpc>
                <a:spcPct val="170000"/>
              </a:lnSpc>
            </a:pPr>
            <a:r>
              <a:rPr lang="en-US" dirty="0">
                <a:cs typeface="Calibri"/>
              </a:rPr>
              <a:t>Q&amp;A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916672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Title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800953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Title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35854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References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224051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999070-108E-C245-97F4-DBF8FE0A3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5ADFF6-C739-BC4D-8406-2A385F59F4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0364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45C165F-BC2D-0A42-B582-A27AE4DBB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9275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4CD379-E78A-824D-AD0F-BD2230CEC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15883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ML brief background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70000"/>
              </a:lnSpc>
            </a:pPr>
            <a:r>
              <a:rPr lang="en-US" dirty="0">
                <a:cs typeface="Calibri"/>
              </a:rPr>
              <a:t>Intro to Machine Learning (ML)</a:t>
            </a:r>
          </a:p>
          <a:p>
            <a:pPr>
              <a:lnSpc>
                <a:spcPct val="170000"/>
              </a:lnSpc>
            </a:pPr>
            <a:r>
              <a:rPr lang="en-US" dirty="0">
                <a:cs typeface="Calibri"/>
              </a:rPr>
              <a:t>ML models</a:t>
            </a:r>
          </a:p>
          <a:p>
            <a:pPr>
              <a:lnSpc>
                <a:spcPct val="170000"/>
              </a:lnSpc>
            </a:pPr>
            <a:r>
              <a:rPr lang="en-US" dirty="0">
                <a:cs typeface="Calibri"/>
              </a:rPr>
              <a:t>Applications and challenge</a:t>
            </a:r>
          </a:p>
          <a:p>
            <a:pPr>
              <a:lnSpc>
                <a:spcPct val="170000"/>
              </a:lnSpc>
            </a:pPr>
            <a:r>
              <a:rPr lang="en-US" dirty="0">
                <a:cs typeface="Calibri"/>
              </a:rPr>
              <a:t>Code implementation</a:t>
            </a:r>
          </a:p>
          <a:p>
            <a:pPr>
              <a:lnSpc>
                <a:spcPct val="170000"/>
              </a:lnSpc>
            </a:pPr>
            <a:r>
              <a:rPr lang="en-US" dirty="0">
                <a:cs typeface="Calibri"/>
              </a:rPr>
              <a:t>Coding session – group activity</a:t>
            </a:r>
          </a:p>
          <a:p>
            <a:pPr>
              <a:lnSpc>
                <a:spcPct val="170000"/>
              </a:lnSpc>
            </a:pPr>
            <a:r>
              <a:rPr lang="en-US" dirty="0">
                <a:cs typeface="Calibri"/>
              </a:rPr>
              <a:t>Q&amp;A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79792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ML major tasks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57766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Supervised ML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We have labeled data</a:t>
            </a:r>
          </a:p>
          <a:p>
            <a:pPr lvl="1"/>
            <a:r>
              <a:rPr lang="en-CA" dirty="0"/>
              <a:t>Ground truth for the model</a:t>
            </a:r>
          </a:p>
          <a:p>
            <a:r>
              <a:rPr lang="en-CA" dirty="0"/>
              <a:t>Classification</a:t>
            </a:r>
          </a:p>
          <a:p>
            <a:r>
              <a:rPr lang="en-CA" dirty="0"/>
              <a:t>Regression</a:t>
            </a:r>
          </a:p>
        </p:txBody>
      </p:sp>
      <p:pic>
        <p:nvPicPr>
          <p:cNvPr id="4" name="Picture 4" descr="A picture containing text, building, outdoor&#10;&#10;Description automatically generated">
            <a:extLst>
              <a:ext uri="{FF2B5EF4-FFF2-40B4-BE49-F238E27FC236}">
                <a16:creationId xmlns:a16="http://schemas.microsoft.com/office/drawing/2014/main" id="{838814FE-AE78-9141-82C6-26875B096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3429000"/>
            <a:ext cx="5262912" cy="26314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28B20E-30DA-534E-AF7C-80CB4CB52298}"/>
              </a:ext>
            </a:extLst>
          </p:cNvPr>
          <p:cNvSpPr txBox="1"/>
          <p:nvPr/>
        </p:nvSpPr>
        <p:spPr>
          <a:xfrm>
            <a:off x="4572000" y="6201014"/>
            <a:ext cx="527685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Image: </a:t>
            </a:r>
            <a:r>
              <a:rPr lang="en-US" sz="1200" dirty="0">
                <a:ea typeface="+mn-lt"/>
                <a:cs typeface="+mn-lt"/>
                <a:hlinkClick r:id="rId3"/>
              </a:rPr>
              <a:t>https://bitmovin.com/object-detection/</a:t>
            </a:r>
            <a:endParaRPr lang="en-US" sz="1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3501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Unsupervised ML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We don’t provide labels</a:t>
            </a:r>
          </a:p>
          <a:p>
            <a:pPr lvl="1"/>
            <a:r>
              <a:rPr lang="en-CA" dirty="0"/>
              <a:t>Many instances we don’t have them</a:t>
            </a:r>
          </a:p>
          <a:p>
            <a:r>
              <a:rPr lang="en-CA" dirty="0"/>
              <a:t>Clustering</a:t>
            </a:r>
          </a:p>
          <a:p>
            <a:r>
              <a:rPr lang="en-CA" dirty="0"/>
              <a:t>Dimensionality reduction</a:t>
            </a:r>
          </a:p>
          <a:p>
            <a:r>
              <a:rPr lang="en-CA" dirty="0"/>
              <a:t>Anomaly detection</a:t>
            </a:r>
          </a:p>
          <a:p>
            <a:r>
              <a:rPr lang="en-CA" dirty="0"/>
              <a:t>Generative modeling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6961123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leu vert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8897</TotalTime>
  <Words>539</Words>
  <Application>Microsoft Macintosh PowerPoint</Application>
  <PresentationFormat>On-screen Show (4:3)</PresentationFormat>
  <Paragraphs>133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nyt-imperial</vt:lpstr>
      <vt:lpstr>Open Sans Light</vt:lpstr>
      <vt:lpstr>Thème Office</vt:lpstr>
      <vt:lpstr>Machine Learning 101</vt:lpstr>
      <vt:lpstr>PowerPoint Presentation</vt:lpstr>
      <vt:lpstr>Workshop agenda</vt:lpstr>
      <vt:lpstr>PowerPoint Presentation</vt:lpstr>
      <vt:lpstr>PowerPoint Presentation</vt:lpstr>
      <vt:lpstr>ML brief background</vt:lpstr>
      <vt:lpstr>ML major tasks</vt:lpstr>
      <vt:lpstr>Supervised ML</vt:lpstr>
      <vt:lpstr>Unsupervised ML</vt:lpstr>
      <vt:lpstr>ML scope</vt:lpstr>
      <vt:lpstr>Other ML types</vt:lpstr>
      <vt:lpstr>Other ML types</vt:lpstr>
      <vt:lpstr>Title</vt:lpstr>
      <vt:lpstr>Title</vt:lpstr>
      <vt:lpstr>Terminologies</vt:lpstr>
      <vt:lpstr>Title</vt:lpstr>
      <vt:lpstr>Title</vt:lpstr>
      <vt:lpstr>Title</vt:lpstr>
      <vt:lpstr>Decision Tree (DT)</vt:lpstr>
      <vt:lpstr>DT main idea</vt:lpstr>
      <vt:lpstr>DT main idea</vt:lpstr>
      <vt:lpstr>DT example</vt:lpstr>
      <vt:lpstr>What is learning?</vt:lpstr>
      <vt:lpstr>Building a ML model</vt:lpstr>
      <vt:lpstr>Data format</vt:lpstr>
      <vt:lpstr>Titanic Dataset</vt:lpstr>
      <vt:lpstr>Train and Test sets</vt:lpstr>
      <vt:lpstr>Title</vt:lpstr>
      <vt:lpstr>Title</vt:lpstr>
      <vt:lpstr>Title</vt:lpstr>
      <vt:lpstr>Title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Rachade Hmamouchi</dc:creator>
  <cp:lastModifiedBy>Abdelrahman Ayad</cp:lastModifiedBy>
  <cp:revision>76</cp:revision>
  <dcterms:created xsi:type="dcterms:W3CDTF">2019-07-29T14:54:16Z</dcterms:created>
  <dcterms:modified xsi:type="dcterms:W3CDTF">2021-02-28T06:05:15Z</dcterms:modified>
</cp:coreProperties>
</file>